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0" r:id="rId1"/>
  </p:sldMasterIdLst>
  <p:notesMasterIdLst>
    <p:notesMasterId r:id="rId29"/>
  </p:notesMasterIdLst>
  <p:sldIdLst>
    <p:sldId id="256" r:id="rId2"/>
    <p:sldId id="261" r:id="rId3"/>
    <p:sldId id="266" r:id="rId4"/>
    <p:sldId id="267" r:id="rId5"/>
    <p:sldId id="275" r:id="rId6"/>
    <p:sldId id="317" r:id="rId7"/>
    <p:sldId id="320" r:id="rId8"/>
    <p:sldId id="321" r:id="rId9"/>
    <p:sldId id="322" r:id="rId10"/>
    <p:sldId id="323" r:id="rId11"/>
    <p:sldId id="324" r:id="rId12"/>
    <p:sldId id="325" r:id="rId13"/>
    <p:sldId id="326" r:id="rId14"/>
    <p:sldId id="271" r:id="rId15"/>
    <p:sldId id="296" r:id="rId16"/>
    <p:sldId id="276" r:id="rId17"/>
    <p:sldId id="268" r:id="rId18"/>
    <p:sldId id="294" r:id="rId19"/>
    <p:sldId id="327" r:id="rId20"/>
    <p:sldId id="269" r:id="rId21"/>
    <p:sldId id="289" r:id="rId22"/>
    <p:sldId id="318" r:id="rId23"/>
    <p:sldId id="302" r:id="rId24"/>
    <p:sldId id="305" r:id="rId25"/>
    <p:sldId id="319" r:id="rId26"/>
    <p:sldId id="295" r:id="rId27"/>
    <p:sldId id="285" r:id="rId28"/>
  </p:sldIdLst>
  <p:sldSz cx="9144000" cy="5143500" type="screen16x9"/>
  <p:notesSz cx="6858000" cy="9144000"/>
  <p:embeddedFontLst>
    <p:embeddedFont>
      <p:font typeface="Fira Sans Condensed Medium" panose="020F0502020204030204" pitchFamily="34" charset="0"/>
      <p:regular r:id="rId30"/>
      <p:bold r:id="rId31"/>
      <p:italic r:id="rId32"/>
      <p:boldItalic r:id="rId33"/>
    </p:embeddedFont>
    <p:embeddedFont>
      <p:font typeface="Lato Light" panose="020F0302020204030204" pitchFamily="34" charset="0"/>
      <p:regular r:id="rId34"/>
      <p:bold r:id="rId35"/>
      <p:italic r:id="rId36"/>
      <p:boldItalic r:id="rId37"/>
    </p:embeddedFont>
    <p:embeddedFont>
      <p:font typeface="Livvic" pitchFamily="2" charset="77"/>
      <p:regular r:id="rId38"/>
      <p:bold r:id="rId39"/>
      <p:italic r:id="rId40"/>
      <p:boldItalic r:id="rId41"/>
    </p:embeddedFont>
    <p:embeddedFont>
      <p:font typeface="Livvic Medium" panose="020F0502020204030204" pitchFamily="34" charset="0"/>
      <p:regular r:id="rId42"/>
      <p:bold r:id="rId43"/>
      <p:italic r:id="rId44"/>
      <p:boldItalic r:id="rId45"/>
    </p:embeddedFont>
    <p:embeddedFont>
      <p:font typeface="Ubuntu Condensed" panose="020F0502020204030204" pitchFamily="34" charset="0"/>
      <p:regular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480">
          <p15:clr>
            <a:srgbClr val="9AA0A6"/>
          </p15:clr>
        </p15:guide>
        <p15:guide id="2" orient="horz" pos="2054">
          <p15:clr>
            <a:srgbClr val="9AA0A6"/>
          </p15:clr>
        </p15:guide>
        <p15:guide id="3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C8EAA93-10F7-4AC5-88C9-068031AFE63D}">
  <a:tblStyle styleId="{2C8EAA93-10F7-4AC5-88C9-068031AFE6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15"/>
    <p:restoredTop sz="94694"/>
  </p:normalViewPr>
  <p:slideViewPr>
    <p:cSldViewPr snapToGrid="0">
      <p:cViewPr varScale="1">
        <p:scale>
          <a:sx n="161" d="100"/>
          <a:sy n="161" d="100"/>
        </p:scale>
        <p:origin x="952" y="200"/>
      </p:cViewPr>
      <p:guideLst>
        <p:guide orient="horz" pos="1480"/>
        <p:guide orient="horz" pos="205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jpg>
</file>

<file path=ppt/media/image22.jpg>
</file>

<file path=ppt/media/image3.jpg>
</file>

<file path=ppt/media/image4.jp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6bad74673c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6bad74673c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9804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a795600d04_1_4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a795600d04_1_4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17189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6bad74673c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6bad74673c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49155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a795600d04_1_4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a795600d04_1_4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40812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aebb93018c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aebb93018c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g6bad74673c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6" name="Google Shape;1256;g6bad74673c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aebb93018c_0_7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" name="Google Shape;896;gaebb93018c_0_7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6bad74673c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6bad74673c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6bad74673c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6bad74673c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91384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6bad74673c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6bad74673c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0600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6bad74673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6bad74673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aebb93018c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aebb93018c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aebb93018c_0_8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8" name="Google Shape;1108;gaebb93018c_0_8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aebb93018c_0_8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8" name="Google Shape;1108;gaebb93018c_0_8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11864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g75b148c61d_1_249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0" name="Google Shape;1480;g75b148c61d_1_249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a8136e7018_2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a8136e7018_2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79511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a8136e7018_2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a8136e7018_2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44134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a795600d04_1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a795600d04_1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551580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ga795600d04_1_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" name="Google Shape;1000;ga795600d04_1_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19668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aebb93018c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aebb93018c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a8136e7018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a8136e7018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6bad74673c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" name="Google Shape;876;g6bad74673c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Google Shape;1569;g6bad74673c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0" name="Google Shape;1570;g6bad74673c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05210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a795600d04_1_4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a795600d04_1_4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56308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6bad74673c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6bad74673c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2809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6bad74673c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6bad74673c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080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57925" y="396350"/>
            <a:ext cx="32064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91825" y="2333500"/>
            <a:ext cx="2538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8039750" y="381000"/>
            <a:ext cx="1457400" cy="14574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-8900" y="-394400"/>
            <a:ext cx="4004400" cy="4004400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2">
  <p:cSld name="CUSTOM_3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>
            <a:spLocks noGrp="1"/>
          </p:cNvSpPr>
          <p:nvPr>
            <p:ph type="ctrTitle"/>
          </p:nvPr>
        </p:nvSpPr>
        <p:spPr>
          <a:xfrm>
            <a:off x="478050" y="2969350"/>
            <a:ext cx="35778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9pPr>
          </a:lstStyle>
          <a:p>
            <a:endParaRPr/>
          </a:p>
        </p:txBody>
      </p:sp>
      <p:sp>
        <p:nvSpPr>
          <p:cNvPr id="156" name="Google Shape;156;p23"/>
          <p:cNvSpPr txBox="1">
            <a:spLocks noGrp="1"/>
          </p:cNvSpPr>
          <p:nvPr>
            <p:ph type="subTitle" idx="1"/>
          </p:nvPr>
        </p:nvSpPr>
        <p:spPr>
          <a:xfrm>
            <a:off x="478050" y="2321875"/>
            <a:ext cx="35778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3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/>
          <p:nvPr/>
        </p:nvSpPr>
        <p:spPr>
          <a:xfrm rot="10800000" flipH="1">
            <a:off x="7875525" y="3827400"/>
            <a:ext cx="1316100" cy="13161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5"/>
          <p:cNvSpPr/>
          <p:nvPr/>
        </p:nvSpPr>
        <p:spPr>
          <a:xfrm flipH="1">
            <a:off x="0" y="0"/>
            <a:ext cx="890700" cy="8907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5"/>
          <p:cNvSpPr txBox="1">
            <a:spLocks noGrp="1"/>
          </p:cNvSpPr>
          <p:nvPr>
            <p:ph type="ctrTitle"/>
          </p:nvPr>
        </p:nvSpPr>
        <p:spPr>
          <a:xfrm>
            <a:off x="1403825" y="327500"/>
            <a:ext cx="64125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9pPr>
          </a:lstStyle>
          <a:p>
            <a:endParaRPr/>
          </a:p>
        </p:txBody>
      </p:sp>
      <p:sp>
        <p:nvSpPr>
          <p:cNvPr id="165" name="Google Shape;165;p25"/>
          <p:cNvSpPr/>
          <p:nvPr/>
        </p:nvSpPr>
        <p:spPr>
          <a:xfrm>
            <a:off x="-666675" y="1671775"/>
            <a:ext cx="4638600" cy="4638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36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>
            <a:spLocks noGrp="1"/>
          </p:cNvSpPr>
          <p:nvPr>
            <p:ph type="subTitle" idx="1"/>
          </p:nvPr>
        </p:nvSpPr>
        <p:spPr>
          <a:xfrm>
            <a:off x="812475" y="2843752"/>
            <a:ext cx="1578000" cy="2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Livvic Medium"/>
                <a:ea typeface="Livvic Medium"/>
                <a:cs typeface="Livvic Medium"/>
                <a:sym typeface="Livvic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68" name="Google Shape;168;p26"/>
          <p:cNvSpPr txBox="1">
            <a:spLocks noGrp="1"/>
          </p:cNvSpPr>
          <p:nvPr>
            <p:ph type="subTitle" idx="2"/>
          </p:nvPr>
        </p:nvSpPr>
        <p:spPr>
          <a:xfrm>
            <a:off x="2738625" y="2760052"/>
            <a:ext cx="1657800" cy="3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Livvic Medium"/>
                <a:ea typeface="Livvic Medium"/>
                <a:cs typeface="Livvic Medium"/>
                <a:sym typeface="Livvic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69" name="Google Shape;169;p26"/>
          <p:cNvSpPr txBox="1">
            <a:spLocks noGrp="1"/>
          </p:cNvSpPr>
          <p:nvPr>
            <p:ph type="subTitle" idx="3"/>
          </p:nvPr>
        </p:nvSpPr>
        <p:spPr>
          <a:xfrm>
            <a:off x="4704725" y="2843752"/>
            <a:ext cx="1657800" cy="2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Livvic Medium"/>
                <a:ea typeface="Livvic Medium"/>
                <a:cs typeface="Livvic Medium"/>
                <a:sym typeface="Livvic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70" name="Google Shape;170;p26"/>
          <p:cNvSpPr txBox="1">
            <a:spLocks noGrp="1"/>
          </p:cNvSpPr>
          <p:nvPr>
            <p:ph type="subTitle" idx="4"/>
          </p:nvPr>
        </p:nvSpPr>
        <p:spPr>
          <a:xfrm>
            <a:off x="729825" y="3010250"/>
            <a:ext cx="1743300" cy="8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1" name="Google Shape;171;p26"/>
          <p:cNvSpPr txBox="1">
            <a:spLocks noGrp="1"/>
          </p:cNvSpPr>
          <p:nvPr>
            <p:ph type="subTitle" idx="5"/>
          </p:nvPr>
        </p:nvSpPr>
        <p:spPr>
          <a:xfrm>
            <a:off x="2695875" y="3010250"/>
            <a:ext cx="1743300" cy="8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2" name="Google Shape;172;p26"/>
          <p:cNvSpPr txBox="1">
            <a:spLocks noGrp="1"/>
          </p:cNvSpPr>
          <p:nvPr>
            <p:ph type="subTitle" idx="6"/>
          </p:nvPr>
        </p:nvSpPr>
        <p:spPr>
          <a:xfrm>
            <a:off x="4661975" y="3010250"/>
            <a:ext cx="1743300" cy="8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3" name="Google Shape;173;p26"/>
          <p:cNvSpPr txBox="1">
            <a:spLocks noGrp="1"/>
          </p:cNvSpPr>
          <p:nvPr>
            <p:ph type="ctrTitle"/>
          </p:nvPr>
        </p:nvSpPr>
        <p:spPr>
          <a:xfrm>
            <a:off x="1365725" y="327500"/>
            <a:ext cx="64125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9pPr>
          </a:lstStyle>
          <a:p>
            <a:endParaRPr/>
          </a:p>
        </p:txBody>
      </p:sp>
      <p:sp>
        <p:nvSpPr>
          <p:cNvPr id="174" name="Google Shape;174;p26"/>
          <p:cNvSpPr txBox="1">
            <a:spLocks noGrp="1"/>
          </p:cNvSpPr>
          <p:nvPr>
            <p:ph type="subTitle" idx="7"/>
          </p:nvPr>
        </p:nvSpPr>
        <p:spPr>
          <a:xfrm>
            <a:off x="6713575" y="2843752"/>
            <a:ext cx="1657800" cy="2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Livvic Medium"/>
                <a:ea typeface="Livvic Medium"/>
                <a:cs typeface="Livvic Medium"/>
                <a:sym typeface="Livvic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75" name="Google Shape;175;p26"/>
          <p:cNvSpPr txBox="1">
            <a:spLocks noGrp="1"/>
          </p:cNvSpPr>
          <p:nvPr>
            <p:ph type="subTitle" idx="8"/>
          </p:nvPr>
        </p:nvSpPr>
        <p:spPr>
          <a:xfrm>
            <a:off x="6670825" y="3010250"/>
            <a:ext cx="1743300" cy="8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6" name="Google Shape;176;p26"/>
          <p:cNvSpPr/>
          <p:nvPr/>
        </p:nvSpPr>
        <p:spPr>
          <a:xfrm>
            <a:off x="1299800" y="4643200"/>
            <a:ext cx="1129200" cy="11292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6"/>
          <p:cNvSpPr/>
          <p:nvPr/>
        </p:nvSpPr>
        <p:spPr>
          <a:xfrm>
            <a:off x="7452950" y="-424100"/>
            <a:ext cx="824400" cy="8244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2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7"/>
          <p:cNvSpPr txBox="1">
            <a:spLocks noGrp="1"/>
          </p:cNvSpPr>
          <p:nvPr>
            <p:ph type="title"/>
          </p:nvPr>
        </p:nvSpPr>
        <p:spPr>
          <a:xfrm>
            <a:off x="466904" y="333395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55" name="Google Shape;255;p37"/>
          <p:cNvSpPr txBox="1">
            <a:spLocks noGrp="1"/>
          </p:cNvSpPr>
          <p:nvPr>
            <p:ph type="body" idx="1"/>
          </p:nvPr>
        </p:nvSpPr>
        <p:spPr>
          <a:xfrm>
            <a:off x="359149" y="1108408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 sz="16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6" name="Google Shape;256;p37"/>
          <p:cNvSpPr/>
          <p:nvPr/>
        </p:nvSpPr>
        <p:spPr>
          <a:xfrm>
            <a:off x="162400" y="4777325"/>
            <a:ext cx="890700" cy="8907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13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2"/>
          <p:cNvSpPr txBox="1">
            <a:spLocks noGrp="1"/>
          </p:cNvSpPr>
          <p:nvPr>
            <p:ph type="subTitle" idx="1"/>
          </p:nvPr>
        </p:nvSpPr>
        <p:spPr>
          <a:xfrm>
            <a:off x="978750" y="2284840"/>
            <a:ext cx="1578000" cy="2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Livvic Medium"/>
                <a:ea typeface="Livvic Medium"/>
                <a:cs typeface="Livvic Medium"/>
                <a:sym typeface="Livvic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1" name="Google Shape;301;p42"/>
          <p:cNvSpPr txBox="1">
            <a:spLocks noGrp="1"/>
          </p:cNvSpPr>
          <p:nvPr>
            <p:ph type="subTitle" idx="2"/>
          </p:nvPr>
        </p:nvSpPr>
        <p:spPr>
          <a:xfrm>
            <a:off x="3743100" y="2201140"/>
            <a:ext cx="1657800" cy="3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Livvic Medium"/>
                <a:ea typeface="Livvic Medium"/>
                <a:cs typeface="Livvic Medium"/>
                <a:sym typeface="Livvic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2" name="Google Shape;302;p42"/>
          <p:cNvSpPr txBox="1">
            <a:spLocks noGrp="1"/>
          </p:cNvSpPr>
          <p:nvPr>
            <p:ph type="subTitle" idx="3"/>
          </p:nvPr>
        </p:nvSpPr>
        <p:spPr>
          <a:xfrm>
            <a:off x="6547400" y="2284840"/>
            <a:ext cx="1657800" cy="2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Livvic Medium"/>
                <a:ea typeface="Livvic Medium"/>
                <a:cs typeface="Livvic Medium"/>
                <a:sym typeface="Livvic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3" name="Google Shape;303;p42"/>
          <p:cNvSpPr txBox="1">
            <a:spLocks noGrp="1"/>
          </p:cNvSpPr>
          <p:nvPr>
            <p:ph type="subTitle" idx="4"/>
          </p:nvPr>
        </p:nvSpPr>
        <p:spPr>
          <a:xfrm>
            <a:off x="896100" y="2461475"/>
            <a:ext cx="17433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04" name="Google Shape;304;p42"/>
          <p:cNvSpPr txBox="1">
            <a:spLocks noGrp="1"/>
          </p:cNvSpPr>
          <p:nvPr>
            <p:ph type="subTitle" idx="5"/>
          </p:nvPr>
        </p:nvSpPr>
        <p:spPr>
          <a:xfrm>
            <a:off x="3700350" y="2461475"/>
            <a:ext cx="17433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05" name="Google Shape;305;p42"/>
          <p:cNvSpPr txBox="1">
            <a:spLocks noGrp="1"/>
          </p:cNvSpPr>
          <p:nvPr>
            <p:ph type="subTitle" idx="6"/>
          </p:nvPr>
        </p:nvSpPr>
        <p:spPr>
          <a:xfrm>
            <a:off x="6504650" y="2461475"/>
            <a:ext cx="17433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06" name="Google Shape;306;p42"/>
          <p:cNvSpPr/>
          <p:nvPr/>
        </p:nvSpPr>
        <p:spPr>
          <a:xfrm rot="-5400000">
            <a:off x="-284275" y="719125"/>
            <a:ext cx="692400" cy="6924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42"/>
          <p:cNvSpPr/>
          <p:nvPr/>
        </p:nvSpPr>
        <p:spPr>
          <a:xfrm rot="-5400000">
            <a:off x="8885400" y="4066125"/>
            <a:ext cx="692400" cy="6924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42"/>
          <p:cNvSpPr txBox="1">
            <a:spLocks noGrp="1"/>
          </p:cNvSpPr>
          <p:nvPr>
            <p:ph type="ctrTitle"/>
          </p:nvPr>
        </p:nvSpPr>
        <p:spPr>
          <a:xfrm>
            <a:off x="1365725" y="327500"/>
            <a:ext cx="64125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6">
  <p:cSld name="CUSTOM_39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9"/>
          <p:cNvSpPr/>
          <p:nvPr/>
        </p:nvSpPr>
        <p:spPr>
          <a:xfrm rot="10800000">
            <a:off x="8639550" y="2252600"/>
            <a:ext cx="885300" cy="8853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49"/>
          <p:cNvSpPr/>
          <p:nvPr/>
        </p:nvSpPr>
        <p:spPr>
          <a:xfrm flipH="1">
            <a:off x="-9525" y="-9525"/>
            <a:ext cx="890700" cy="8907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49"/>
          <p:cNvSpPr txBox="1">
            <a:spLocks noGrp="1"/>
          </p:cNvSpPr>
          <p:nvPr>
            <p:ph type="subTitle" idx="1"/>
          </p:nvPr>
        </p:nvSpPr>
        <p:spPr>
          <a:xfrm>
            <a:off x="3751676" y="1969738"/>
            <a:ext cx="2947500" cy="2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Livvic Medium"/>
                <a:ea typeface="Livvic Medium"/>
                <a:cs typeface="Livvic Medium"/>
                <a:sym typeface="Livvic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84" name="Google Shape;384;p49"/>
          <p:cNvSpPr txBox="1">
            <a:spLocks noGrp="1"/>
          </p:cNvSpPr>
          <p:nvPr>
            <p:ph type="subTitle" idx="2"/>
          </p:nvPr>
        </p:nvSpPr>
        <p:spPr>
          <a:xfrm>
            <a:off x="3751675" y="1564113"/>
            <a:ext cx="2947500" cy="5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85" name="Google Shape;385;p49"/>
          <p:cNvSpPr txBox="1">
            <a:spLocks noGrp="1"/>
          </p:cNvSpPr>
          <p:nvPr>
            <p:ph type="ctrTitle"/>
          </p:nvPr>
        </p:nvSpPr>
        <p:spPr>
          <a:xfrm>
            <a:off x="1365725" y="327500"/>
            <a:ext cx="64125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9pPr>
          </a:lstStyle>
          <a:p>
            <a:endParaRPr/>
          </a:p>
        </p:txBody>
      </p:sp>
      <p:sp>
        <p:nvSpPr>
          <p:cNvPr id="386" name="Google Shape;386;p49"/>
          <p:cNvSpPr txBox="1">
            <a:spLocks noGrp="1"/>
          </p:cNvSpPr>
          <p:nvPr>
            <p:ph type="subTitle" idx="3"/>
          </p:nvPr>
        </p:nvSpPr>
        <p:spPr>
          <a:xfrm>
            <a:off x="2424526" y="3868650"/>
            <a:ext cx="2947500" cy="2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Livvic Medium"/>
                <a:ea typeface="Livvic Medium"/>
                <a:cs typeface="Livvic Medium"/>
                <a:sym typeface="Livvic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87" name="Google Shape;387;p49"/>
          <p:cNvSpPr txBox="1">
            <a:spLocks noGrp="1"/>
          </p:cNvSpPr>
          <p:nvPr>
            <p:ph type="subTitle" idx="4"/>
          </p:nvPr>
        </p:nvSpPr>
        <p:spPr>
          <a:xfrm>
            <a:off x="2424525" y="3474374"/>
            <a:ext cx="2947500" cy="5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6">
  <p:cSld name="CUSTOM_15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0"/>
          <p:cNvSpPr/>
          <p:nvPr/>
        </p:nvSpPr>
        <p:spPr>
          <a:xfrm>
            <a:off x="8901850" y="94650"/>
            <a:ext cx="890700" cy="8907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50"/>
          <p:cNvSpPr/>
          <p:nvPr/>
        </p:nvSpPr>
        <p:spPr>
          <a:xfrm>
            <a:off x="3233700" y="3484200"/>
            <a:ext cx="1316100" cy="13161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50"/>
          <p:cNvSpPr txBox="1">
            <a:spLocks noGrp="1"/>
          </p:cNvSpPr>
          <p:nvPr>
            <p:ph type="subTitle" idx="1"/>
          </p:nvPr>
        </p:nvSpPr>
        <p:spPr>
          <a:xfrm>
            <a:off x="5594950" y="1423200"/>
            <a:ext cx="2440500" cy="2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Livvic Medium"/>
                <a:ea typeface="Livvic Medium"/>
                <a:cs typeface="Livvic Medium"/>
                <a:sym typeface="Livvic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92" name="Google Shape;392;p50"/>
          <p:cNvSpPr txBox="1">
            <a:spLocks noGrp="1"/>
          </p:cNvSpPr>
          <p:nvPr>
            <p:ph type="subTitle" idx="2"/>
          </p:nvPr>
        </p:nvSpPr>
        <p:spPr>
          <a:xfrm>
            <a:off x="5594961" y="2427100"/>
            <a:ext cx="2440500" cy="2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Livvic Medium"/>
                <a:ea typeface="Livvic Medium"/>
                <a:cs typeface="Livvic Medium"/>
                <a:sym typeface="Livvic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93" name="Google Shape;393;p50"/>
          <p:cNvSpPr txBox="1">
            <a:spLocks noGrp="1"/>
          </p:cNvSpPr>
          <p:nvPr>
            <p:ph type="subTitle" idx="3"/>
          </p:nvPr>
        </p:nvSpPr>
        <p:spPr>
          <a:xfrm>
            <a:off x="5594962" y="3475737"/>
            <a:ext cx="2440500" cy="2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Livvic Medium"/>
                <a:ea typeface="Livvic Medium"/>
                <a:cs typeface="Livvic Medium"/>
                <a:sym typeface="Livvic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94" name="Google Shape;394;p50"/>
          <p:cNvSpPr txBox="1">
            <a:spLocks noGrp="1"/>
          </p:cNvSpPr>
          <p:nvPr>
            <p:ph type="ctrTitle"/>
          </p:nvPr>
        </p:nvSpPr>
        <p:spPr>
          <a:xfrm>
            <a:off x="6138482" y="352750"/>
            <a:ext cx="2389200" cy="5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9pPr>
          </a:lstStyle>
          <a:p>
            <a:endParaRPr/>
          </a:p>
        </p:txBody>
      </p:sp>
      <p:sp>
        <p:nvSpPr>
          <p:cNvPr id="395" name="Google Shape;395;p50"/>
          <p:cNvSpPr txBox="1">
            <a:spLocks noGrp="1"/>
          </p:cNvSpPr>
          <p:nvPr>
            <p:ph type="subTitle" idx="4"/>
          </p:nvPr>
        </p:nvSpPr>
        <p:spPr>
          <a:xfrm>
            <a:off x="5594949" y="1603725"/>
            <a:ext cx="2440500" cy="5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96" name="Google Shape;396;p50"/>
          <p:cNvSpPr txBox="1">
            <a:spLocks noGrp="1"/>
          </p:cNvSpPr>
          <p:nvPr>
            <p:ph type="subTitle" idx="5"/>
          </p:nvPr>
        </p:nvSpPr>
        <p:spPr>
          <a:xfrm>
            <a:off x="5594949" y="2612948"/>
            <a:ext cx="2440500" cy="5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97" name="Google Shape;397;p50"/>
          <p:cNvSpPr txBox="1">
            <a:spLocks noGrp="1"/>
          </p:cNvSpPr>
          <p:nvPr>
            <p:ph type="subTitle" idx="6"/>
          </p:nvPr>
        </p:nvSpPr>
        <p:spPr>
          <a:xfrm>
            <a:off x="5594939" y="3645066"/>
            <a:ext cx="2440500" cy="5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55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60"/>
          <p:cNvSpPr/>
          <p:nvPr/>
        </p:nvSpPr>
        <p:spPr>
          <a:xfrm rot="10800000">
            <a:off x="2551394" y="3667539"/>
            <a:ext cx="1562400" cy="15624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60"/>
          <p:cNvSpPr/>
          <p:nvPr/>
        </p:nvSpPr>
        <p:spPr>
          <a:xfrm rot="10800000">
            <a:off x="-615556" y="392264"/>
            <a:ext cx="1562400" cy="15624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56"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61"/>
          <p:cNvSpPr/>
          <p:nvPr/>
        </p:nvSpPr>
        <p:spPr>
          <a:xfrm>
            <a:off x="148775" y="-844875"/>
            <a:ext cx="1316100" cy="13161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61"/>
          <p:cNvSpPr/>
          <p:nvPr/>
        </p:nvSpPr>
        <p:spPr>
          <a:xfrm>
            <a:off x="7855175" y="4768200"/>
            <a:ext cx="890700" cy="8907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57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62"/>
          <p:cNvSpPr/>
          <p:nvPr/>
        </p:nvSpPr>
        <p:spPr>
          <a:xfrm>
            <a:off x="1209600" y="733500"/>
            <a:ext cx="6724800" cy="36765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4300825" y="-217650"/>
            <a:ext cx="1761900" cy="17619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 rot="-5400000">
            <a:off x="-649200" y="4242225"/>
            <a:ext cx="1369200" cy="13692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117524" y="3064825"/>
            <a:ext cx="2462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836650" y="1023556"/>
            <a:ext cx="2940300" cy="13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 flipH="1">
            <a:off x="1117524" y="3757481"/>
            <a:ext cx="24627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5">
  <p:cSld name="Title and Two Columns 5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6"/>
          <p:cNvSpPr txBox="1">
            <a:spLocks noGrp="1"/>
          </p:cNvSpPr>
          <p:nvPr>
            <p:ph type="ctrTitle"/>
          </p:nvPr>
        </p:nvSpPr>
        <p:spPr>
          <a:xfrm>
            <a:off x="1365726" y="327500"/>
            <a:ext cx="64125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9pPr>
          </a:lstStyle>
          <a:p>
            <a:endParaRPr/>
          </a:p>
        </p:txBody>
      </p:sp>
      <p:sp>
        <p:nvSpPr>
          <p:cNvPr id="352" name="Google Shape;352;p46"/>
          <p:cNvSpPr txBox="1">
            <a:spLocks noGrp="1"/>
          </p:cNvSpPr>
          <p:nvPr>
            <p:ph type="ctrTitle" idx="2"/>
          </p:nvPr>
        </p:nvSpPr>
        <p:spPr>
          <a:xfrm>
            <a:off x="1501664" y="2226750"/>
            <a:ext cx="1707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9pPr>
          </a:lstStyle>
          <a:p>
            <a:endParaRPr/>
          </a:p>
        </p:txBody>
      </p:sp>
      <p:sp>
        <p:nvSpPr>
          <p:cNvPr id="353" name="Google Shape;353;p46"/>
          <p:cNvSpPr txBox="1">
            <a:spLocks noGrp="1"/>
          </p:cNvSpPr>
          <p:nvPr>
            <p:ph type="subTitle" idx="1"/>
          </p:nvPr>
        </p:nvSpPr>
        <p:spPr>
          <a:xfrm>
            <a:off x="1501664" y="2576977"/>
            <a:ext cx="17076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54" name="Google Shape;354;p46"/>
          <p:cNvSpPr txBox="1">
            <a:spLocks noGrp="1"/>
          </p:cNvSpPr>
          <p:nvPr>
            <p:ph type="ctrTitle" idx="3"/>
          </p:nvPr>
        </p:nvSpPr>
        <p:spPr>
          <a:xfrm>
            <a:off x="4750883" y="2226750"/>
            <a:ext cx="1707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9pPr>
          </a:lstStyle>
          <a:p>
            <a:endParaRPr/>
          </a:p>
        </p:txBody>
      </p:sp>
      <p:sp>
        <p:nvSpPr>
          <p:cNvPr id="355" name="Google Shape;355;p46"/>
          <p:cNvSpPr txBox="1">
            <a:spLocks noGrp="1"/>
          </p:cNvSpPr>
          <p:nvPr>
            <p:ph type="subTitle" idx="4"/>
          </p:nvPr>
        </p:nvSpPr>
        <p:spPr>
          <a:xfrm>
            <a:off x="4750778" y="2576975"/>
            <a:ext cx="17076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56" name="Google Shape;356;p46"/>
          <p:cNvSpPr/>
          <p:nvPr/>
        </p:nvSpPr>
        <p:spPr>
          <a:xfrm>
            <a:off x="-581925" y="2685350"/>
            <a:ext cx="1316100" cy="13161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46"/>
          <p:cNvSpPr/>
          <p:nvPr/>
        </p:nvSpPr>
        <p:spPr>
          <a:xfrm>
            <a:off x="8310700" y="-81125"/>
            <a:ext cx="890700" cy="8907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14181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8"/>
          <p:cNvSpPr txBox="1">
            <a:spLocks noGrp="1"/>
          </p:cNvSpPr>
          <p:nvPr>
            <p:ph type="title"/>
          </p:nvPr>
        </p:nvSpPr>
        <p:spPr>
          <a:xfrm>
            <a:off x="460076" y="21162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59" name="Google Shape;259;p38"/>
          <p:cNvSpPr txBox="1">
            <a:spLocks noGrp="1"/>
          </p:cNvSpPr>
          <p:nvPr>
            <p:ph type="body" idx="1"/>
          </p:nvPr>
        </p:nvSpPr>
        <p:spPr>
          <a:xfrm>
            <a:off x="1035550" y="1454149"/>
            <a:ext cx="1992900" cy="8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utive Mono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15212A"/>
              </a:buClr>
              <a:buSzPts val="1200"/>
              <a:buFont typeface="Cutive Mono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15212A"/>
              </a:buClr>
              <a:buSzPts val="1200"/>
              <a:buFont typeface="Cutive Mono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15212A"/>
              </a:buClr>
              <a:buSzPts val="1200"/>
              <a:buFont typeface="Cutive Mono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15212A"/>
              </a:buClr>
              <a:buSzPts val="1200"/>
              <a:buFont typeface="Cutive Mono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15212A"/>
              </a:buClr>
              <a:buSzPts val="1200"/>
              <a:buFont typeface="Cutive Mono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15212A"/>
              </a:buClr>
              <a:buSzPts val="1200"/>
              <a:buFont typeface="Cutive Mono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15212A"/>
              </a:buClr>
              <a:buSzPts val="1200"/>
              <a:buFont typeface="Cutive Mono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15212A"/>
              </a:buClr>
              <a:buSzPts val="1200"/>
              <a:buFont typeface="Cutive Mono"/>
              <a:buChar char="■"/>
              <a:defRPr sz="1200"/>
            </a:lvl9pPr>
          </a:lstStyle>
          <a:p>
            <a:endParaRPr/>
          </a:p>
        </p:txBody>
      </p:sp>
      <p:sp>
        <p:nvSpPr>
          <p:cNvPr id="260" name="Google Shape;260;p38"/>
          <p:cNvSpPr/>
          <p:nvPr/>
        </p:nvSpPr>
        <p:spPr>
          <a:xfrm>
            <a:off x="3093350" y="4597025"/>
            <a:ext cx="890700" cy="8907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8"/>
          <p:cNvSpPr txBox="1">
            <a:spLocks noGrp="1"/>
          </p:cNvSpPr>
          <p:nvPr>
            <p:ph type="ctrTitle" idx="2"/>
          </p:nvPr>
        </p:nvSpPr>
        <p:spPr>
          <a:xfrm>
            <a:off x="1035550" y="2378975"/>
            <a:ext cx="19929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9pPr>
          </a:lstStyle>
          <a:p>
            <a:endParaRPr/>
          </a:p>
        </p:txBody>
      </p:sp>
      <p:sp>
        <p:nvSpPr>
          <p:cNvPr id="262" name="Google Shape;262;p38"/>
          <p:cNvSpPr txBox="1">
            <a:spLocks noGrp="1"/>
          </p:cNvSpPr>
          <p:nvPr>
            <p:ph type="subTitle" idx="3"/>
          </p:nvPr>
        </p:nvSpPr>
        <p:spPr>
          <a:xfrm>
            <a:off x="1035614" y="2730502"/>
            <a:ext cx="19929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63" name="Google Shape;263;p38"/>
          <p:cNvSpPr txBox="1">
            <a:spLocks noGrp="1"/>
          </p:cNvSpPr>
          <p:nvPr>
            <p:ph type="ctrTitle" idx="4"/>
          </p:nvPr>
        </p:nvSpPr>
        <p:spPr>
          <a:xfrm>
            <a:off x="1035550" y="3647418"/>
            <a:ext cx="19929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9pPr>
          </a:lstStyle>
          <a:p>
            <a:endParaRPr/>
          </a:p>
        </p:txBody>
      </p:sp>
      <p:sp>
        <p:nvSpPr>
          <p:cNvPr id="264" name="Google Shape;264;p38"/>
          <p:cNvSpPr txBox="1">
            <a:spLocks noGrp="1"/>
          </p:cNvSpPr>
          <p:nvPr>
            <p:ph type="subTitle" idx="5"/>
          </p:nvPr>
        </p:nvSpPr>
        <p:spPr>
          <a:xfrm>
            <a:off x="1035614" y="3988803"/>
            <a:ext cx="19929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65" name="Google Shape;265;p38"/>
          <p:cNvSpPr txBox="1">
            <a:spLocks noGrp="1"/>
          </p:cNvSpPr>
          <p:nvPr>
            <p:ph type="ctrTitle" idx="6"/>
          </p:nvPr>
        </p:nvSpPr>
        <p:spPr>
          <a:xfrm>
            <a:off x="1024250" y="1109199"/>
            <a:ext cx="19929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635070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/>
          <p:nvPr/>
        </p:nvSpPr>
        <p:spPr>
          <a:xfrm flipH="1">
            <a:off x="1963250" y="-9450"/>
            <a:ext cx="5162400" cy="5162400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33"/>
          <p:cNvSpPr txBox="1">
            <a:spLocks noGrp="1"/>
          </p:cNvSpPr>
          <p:nvPr>
            <p:ph type="ctrTitle"/>
          </p:nvPr>
        </p:nvSpPr>
        <p:spPr>
          <a:xfrm>
            <a:off x="2379250" y="1267450"/>
            <a:ext cx="44406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63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0000"/>
              <a:buFont typeface="Ubuntu Condensed"/>
              <a:buNone/>
              <a:defRPr sz="10000">
                <a:latin typeface="Ubuntu Condensed"/>
                <a:ea typeface="Ubuntu Condensed"/>
                <a:cs typeface="Ubuntu Condensed"/>
                <a:sym typeface="Ubuntu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0000"/>
              <a:buFont typeface="Ubuntu Condensed"/>
              <a:buNone/>
              <a:defRPr sz="10000">
                <a:latin typeface="Ubuntu Condensed"/>
                <a:ea typeface="Ubuntu Condensed"/>
                <a:cs typeface="Ubuntu Condensed"/>
                <a:sym typeface="Ubuntu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0000"/>
              <a:buFont typeface="Ubuntu Condensed"/>
              <a:buNone/>
              <a:defRPr sz="10000">
                <a:latin typeface="Ubuntu Condensed"/>
                <a:ea typeface="Ubuntu Condensed"/>
                <a:cs typeface="Ubuntu Condensed"/>
                <a:sym typeface="Ubuntu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0000"/>
              <a:buFont typeface="Ubuntu Condensed"/>
              <a:buNone/>
              <a:defRPr sz="10000">
                <a:latin typeface="Ubuntu Condensed"/>
                <a:ea typeface="Ubuntu Condensed"/>
                <a:cs typeface="Ubuntu Condensed"/>
                <a:sym typeface="Ubuntu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0000"/>
              <a:buFont typeface="Ubuntu Condensed"/>
              <a:buNone/>
              <a:defRPr sz="10000">
                <a:latin typeface="Ubuntu Condensed"/>
                <a:ea typeface="Ubuntu Condensed"/>
                <a:cs typeface="Ubuntu Condensed"/>
                <a:sym typeface="Ubuntu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0000"/>
              <a:buFont typeface="Ubuntu Condensed"/>
              <a:buNone/>
              <a:defRPr sz="10000">
                <a:latin typeface="Ubuntu Condensed"/>
                <a:ea typeface="Ubuntu Condensed"/>
                <a:cs typeface="Ubuntu Condensed"/>
                <a:sym typeface="Ubuntu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0000"/>
              <a:buFont typeface="Ubuntu Condensed"/>
              <a:buNone/>
              <a:defRPr sz="10000">
                <a:latin typeface="Ubuntu Condensed"/>
                <a:ea typeface="Ubuntu Condensed"/>
                <a:cs typeface="Ubuntu Condensed"/>
                <a:sym typeface="Ubuntu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0000"/>
              <a:buFont typeface="Ubuntu Condensed"/>
              <a:buNone/>
              <a:defRPr sz="10000">
                <a:latin typeface="Ubuntu Condensed"/>
                <a:ea typeface="Ubuntu Condensed"/>
                <a:cs typeface="Ubuntu Condensed"/>
                <a:sym typeface="Ubuntu Condensed"/>
              </a:defRPr>
            </a:lvl9pPr>
          </a:lstStyle>
          <a:p>
            <a:endParaRPr/>
          </a:p>
        </p:txBody>
      </p:sp>
      <p:sp>
        <p:nvSpPr>
          <p:cNvPr id="217" name="Google Shape;217;p33"/>
          <p:cNvSpPr txBox="1">
            <a:spLocks noGrp="1"/>
          </p:cNvSpPr>
          <p:nvPr>
            <p:ph type="subTitle" idx="1"/>
          </p:nvPr>
        </p:nvSpPr>
        <p:spPr>
          <a:xfrm flipH="1">
            <a:off x="2324150" y="3208850"/>
            <a:ext cx="4440600" cy="6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34472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-548075" y="-883400"/>
            <a:ext cx="1316100" cy="13161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8050800" y="4800300"/>
            <a:ext cx="890700" cy="8907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ctrTitle"/>
          </p:nvPr>
        </p:nvSpPr>
        <p:spPr>
          <a:xfrm>
            <a:off x="583375" y="3517025"/>
            <a:ext cx="15633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583425" y="3870892"/>
            <a:ext cx="15633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ctrTitle" idx="2"/>
          </p:nvPr>
        </p:nvSpPr>
        <p:spPr>
          <a:xfrm>
            <a:off x="7110179" y="1723425"/>
            <a:ext cx="15633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7110179" y="2083813"/>
            <a:ext cx="1563300" cy="5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ctrTitle" idx="4"/>
          </p:nvPr>
        </p:nvSpPr>
        <p:spPr>
          <a:xfrm>
            <a:off x="1365725" y="327500"/>
            <a:ext cx="64125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-596100" y="3945450"/>
            <a:ext cx="1316100" cy="13161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603657" y="349561"/>
            <a:ext cx="329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"/>
          </p:nvPr>
        </p:nvSpPr>
        <p:spPr>
          <a:xfrm>
            <a:off x="616500" y="1711125"/>
            <a:ext cx="2459700" cy="21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rot="10800000">
            <a:off x="0" y="435650"/>
            <a:ext cx="4753200" cy="47532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608775" y="1817125"/>
            <a:ext cx="7926600" cy="131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subTitle" idx="1"/>
          </p:nvPr>
        </p:nvSpPr>
        <p:spPr>
          <a:xfrm flipH="1">
            <a:off x="608775" y="3130400"/>
            <a:ext cx="7926600" cy="61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1"/>
          <p:cNvSpPr/>
          <p:nvPr/>
        </p:nvSpPr>
        <p:spPr>
          <a:xfrm>
            <a:off x="6510300" y="0"/>
            <a:ext cx="2633700" cy="2633700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 ">
  <p:cSld name="CUSTOM_32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>
            <a:spLocks noGrp="1"/>
          </p:cNvSpPr>
          <p:nvPr>
            <p:ph type="ctrTitle"/>
          </p:nvPr>
        </p:nvSpPr>
        <p:spPr>
          <a:xfrm flipH="1">
            <a:off x="820179" y="2475668"/>
            <a:ext cx="32595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subTitle" idx="1"/>
          </p:nvPr>
        </p:nvSpPr>
        <p:spPr>
          <a:xfrm>
            <a:off x="820163" y="3293131"/>
            <a:ext cx="32595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20"/>
          <p:cNvSpPr txBox="1">
            <a:spLocks noGrp="1"/>
          </p:cNvSpPr>
          <p:nvPr>
            <p:ph type="ctrTitle" idx="2"/>
          </p:nvPr>
        </p:nvSpPr>
        <p:spPr>
          <a:xfrm flipH="1">
            <a:off x="820179" y="292456"/>
            <a:ext cx="32595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1" name="Google Shape;141;p20"/>
          <p:cNvSpPr txBox="1">
            <a:spLocks noGrp="1"/>
          </p:cNvSpPr>
          <p:nvPr>
            <p:ph type="subTitle" idx="3"/>
          </p:nvPr>
        </p:nvSpPr>
        <p:spPr>
          <a:xfrm>
            <a:off x="820163" y="1096449"/>
            <a:ext cx="32595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20"/>
          <p:cNvSpPr/>
          <p:nvPr/>
        </p:nvSpPr>
        <p:spPr>
          <a:xfrm>
            <a:off x="8399400" y="1198500"/>
            <a:ext cx="1316100" cy="13161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0"/>
          <p:cNvSpPr/>
          <p:nvPr/>
        </p:nvSpPr>
        <p:spPr>
          <a:xfrm rot="10800000">
            <a:off x="-152400" y="-420750"/>
            <a:ext cx="1316100" cy="13161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60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>
            <a:spLocks noGrp="1"/>
          </p:cNvSpPr>
          <p:nvPr>
            <p:ph type="ctrTitle"/>
          </p:nvPr>
        </p:nvSpPr>
        <p:spPr>
          <a:xfrm flipH="1">
            <a:off x="1214713" y="883368"/>
            <a:ext cx="32025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6" name="Google Shape;146;p21"/>
          <p:cNvSpPr txBox="1">
            <a:spLocks noGrp="1"/>
          </p:cNvSpPr>
          <p:nvPr>
            <p:ph type="subTitle" idx="1"/>
          </p:nvPr>
        </p:nvSpPr>
        <p:spPr>
          <a:xfrm>
            <a:off x="1214588" y="1406550"/>
            <a:ext cx="32025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ctrTitle" idx="2"/>
          </p:nvPr>
        </p:nvSpPr>
        <p:spPr>
          <a:xfrm flipH="1">
            <a:off x="4753675" y="883357"/>
            <a:ext cx="32025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8" name="Google Shape;148;p21"/>
          <p:cNvSpPr txBox="1">
            <a:spLocks noGrp="1"/>
          </p:cNvSpPr>
          <p:nvPr>
            <p:ph type="subTitle" idx="3"/>
          </p:nvPr>
        </p:nvSpPr>
        <p:spPr>
          <a:xfrm>
            <a:off x="4753550" y="1403586"/>
            <a:ext cx="32025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6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7827900" y="0"/>
            <a:ext cx="1316100" cy="13161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/>
          <p:nvPr/>
        </p:nvSpPr>
        <p:spPr>
          <a:xfrm rot="10800000">
            <a:off x="-57500" y="3451100"/>
            <a:ext cx="1316100" cy="13161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16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>
            <a:spLocks noGrp="1"/>
          </p:cNvSpPr>
          <p:nvPr>
            <p:ph type="ctrTitle"/>
          </p:nvPr>
        </p:nvSpPr>
        <p:spPr>
          <a:xfrm>
            <a:off x="4449950" y="2686775"/>
            <a:ext cx="35778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9pPr>
          </a:lstStyle>
          <a:p>
            <a:endParaRPr/>
          </a:p>
        </p:txBody>
      </p:sp>
      <p:sp>
        <p:nvSpPr>
          <p:cNvPr id="153" name="Google Shape;153;p22"/>
          <p:cNvSpPr txBox="1">
            <a:spLocks noGrp="1"/>
          </p:cNvSpPr>
          <p:nvPr>
            <p:ph type="subTitle" idx="1"/>
          </p:nvPr>
        </p:nvSpPr>
        <p:spPr>
          <a:xfrm>
            <a:off x="4449950" y="2029800"/>
            <a:ext cx="35778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 Medium"/>
              <a:buNone/>
              <a:defRPr sz="2800">
                <a:solidFill>
                  <a:schemeClr val="dk1"/>
                </a:solidFill>
                <a:latin typeface="Livvic Medium"/>
                <a:ea typeface="Livvic Medium"/>
                <a:cs typeface="Livvic Medium"/>
                <a:sym typeface="Livvic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 Light"/>
              <a:buChar char="●"/>
              <a:defRPr sz="18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Char char="○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Char char="■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Char char="●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Char char="○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Char char="■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Char char="●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Char char="○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 Light"/>
              <a:buChar char="■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5" r:id="rId4"/>
    <p:sldLayoutId id="2147483657" r:id="rId5"/>
    <p:sldLayoutId id="2147483658" r:id="rId6"/>
    <p:sldLayoutId id="2147483666" r:id="rId7"/>
    <p:sldLayoutId id="2147483667" r:id="rId8"/>
    <p:sldLayoutId id="2147483668" r:id="rId9"/>
    <p:sldLayoutId id="2147483669" r:id="rId10"/>
    <p:sldLayoutId id="2147483671" r:id="rId11"/>
    <p:sldLayoutId id="2147483672" r:id="rId12"/>
    <p:sldLayoutId id="2147483683" r:id="rId13"/>
    <p:sldLayoutId id="2147483688" r:id="rId14"/>
    <p:sldLayoutId id="2147483695" r:id="rId15"/>
    <p:sldLayoutId id="2147483696" r:id="rId16"/>
    <p:sldLayoutId id="2147483706" r:id="rId17"/>
    <p:sldLayoutId id="2147483707" r:id="rId18"/>
    <p:sldLayoutId id="2147483708" r:id="rId19"/>
    <p:sldLayoutId id="2147483711" r:id="rId20"/>
    <p:sldLayoutId id="2147483712" r:id="rId21"/>
    <p:sldLayoutId id="2147483713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../Developer/GitHub%20Repo/Groomify/flowchart.docx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2.jp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65"/>
          <p:cNvSpPr txBox="1">
            <a:spLocks noGrp="1"/>
          </p:cNvSpPr>
          <p:nvPr>
            <p:ph type="ctrTitle"/>
          </p:nvPr>
        </p:nvSpPr>
        <p:spPr>
          <a:xfrm>
            <a:off x="-154019" y="801859"/>
            <a:ext cx="4135176" cy="9296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err="1"/>
              <a:t>Groomify</a:t>
            </a:r>
            <a:endParaRPr sz="6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77410D-E2EB-0E11-D3DB-11489710A097}"/>
              </a:ext>
            </a:extLst>
          </p:cNvPr>
          <p:cNvSpPr txBox="1"/>
          <p:nvPr/>
        </p:nvSpPr>
        <p:spPr>
          <a:xfrm>
            <a:off x="338350" y="1920240"/>
            <a:ext cx="34247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Name: Damien Tan Lek </a:t>
            </a:r>
            <a:r>
              <a:rPr lang="en-US" sz="1600" dirty="0" err="1"/>
              <a:t>Khee</a:t>
            </a:r>
            <a:br>
              <a:rPr lang="en-US" sz="1600" dirty="0"/>
            </a:br>
            <a:r>
              <a:rPr lang="en-US" sz="1600" dirty="0"/>
              <a:t>CU ID: 12672844</a:t>
            </a:r>
          </a:p>
          <a:p>
            <a:r>
              <a:rPr lang="en-US" sz="1600" dirty="0"/>
              <a:t>Supervisor: Kavitha </a:t>
            </a:r>
            <a:r>
              <a:rPr lang="en-US" sz="1600" dirty="0" err="1"/>
              <a:t>Thamadharan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103"/>
          <p:cNvSpPr txBox="1">
            <a:spLocks noGrp="1"/>
          </p:cNvSpPr>
          <p:nvPr>
            <p:ph type="title"/>
          </p:nvPr>
        </p:nvSpPr>
        <p:spPr>
          <a:xfrm>
            <a:off x="704648" y="2193900"/>
            <a:ext cx="2038552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Groomers</a:t>
            </a:r>
            <a:endParaRPr dirty="0"/>
          </a:p>
        </p:txBody>
      </p:sp>
      <p:pic>
        <p:nvPicPr>
          <p:cNvPr id="4" name="Picture 3" descr="A diagram of a diagram&#10;&#10;Description automatically generated">
            <a:extLst>
              <a:ext uri="{FF2B5EF4-FFF2-40B4-BE49-F238E27FC236}">
                <a16:creationId xmlns:a16="http://schemas.microsoft.com/office/drawing/2014/main" id="{966A642C-6AB1-1BF6-1A91-F7FA7FBCE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4754" y="124460"/>
            <a:ext cx="5547273" cy="4941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175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267A7C-6791-75A7-655D-75E17EBA8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Relationship Diagram</a:t>
            </a:r>
          </a:p>
        </p:txBody>
      </p:sp>
    </p:spTree>
    <p:extLst>
      <p:ext uri="{BB962C8B-B14F-4D97-AF65-F5344CB8AC3E}">
        <p14:creationId xmlns:p14="http://schemas.microsoft.com/office/powerpoint/2010/main" val="35574365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67;p90">
            <a:extLst>
              <a:ext uri="{FF2B5EF4-FFF2-40B4-BE49-F238E27FC236}">
                <a16:creationId xmlns:a16="http://schemas.microsoft.com/office/drawing/2014/main" id="{139B2E35-5E4A-5AA1-585F-8AC6EFEA52B1}"/>
              </a:ext>
            </a:extLst>
          </p:cNvPr>
          <p:cNvSpPr/>
          <p:nvPr/>
        </p:nvSpPr>
        <p:spPr>
          <a:xfrm>
            <a:off x="-392291" y="2184600"/>
            <a:ext cx="4225371" cy="38027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968;p90">
            <a:extLst>
              <a:ext uri="{FF2B5EF4-FFF2-40B4-BE49-F238E27FC236}">
                <a16:creationId xmlns:a16="http://schemas.microsoft.com/office/drawing/2014/main" id="{0848EE56-85B4-5691-3E9B-CABAB8FDBE0F}"/>
              </a:ext>
            </a:extLst>
          </p:cNvPr>
          <p:cNvSpPr/>
          <p:nvPr/>
        </p:nvSpPr>
        <p:spPr>
          <a:xfrm>
            <a:off x="5495544" y="-843846"/>
            <a:ext cx="4409995" cy="424541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F7E9F34-BFE5-EE5B-D2CE-0DCEF3FEFC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149" y="-38862"/>
            <a:ext cx="4087701" cy="522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187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267A7C-6791-75A7-655D-75E17EBA8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Flowchart</a:t>
            </a:r>
          </a:p>
        </p:txBody>
      </p:sp>
      <p:sp>
        <p:nvSpPr>
          <p:cNvPr id="6" name="Google Shape;899;p85">
            <a:extLst>
              <a:ext uri="{FF2B5EF4-FFF2-40B4-BE49-F238E27FC236}">
                <a16:creationId xmlns:a16="http://schemas.microsoft.com/office/drawing/2014/main" id="{779A055F-0006-384E-D890-264F8053397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552077" y="3946134"/>
            <a:ext cx="3233197" cy="52035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Link:  </a:t>
            </a:r>
            <a:r>
              <a:rPr lang="en-MY" dirty="0">
                <a:hlinkClick r:id="rId3"/>
              </a:rPr>
              <a:t>../Developer/GitHub Repo/Groomify/flowchart.docx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1709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80"/>
          <p:cNvSpPr txBox="1">
            <a:spLocks noGrp="1"/>
          </p:cNvSpPr>
          <p:nvPr>
            <p:ph type="ctrTitle"/>
          </p:nvPr>
        </p:nvSpPr>
        <p:spPr>
          <a:xfrm>
            <a:off x="1365750" y="85055"/>
            <a:ext cx="64125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Gantt Chart</a:t>
            </a:r>
            <a:endParaRPr dirty="0"/>
          </a:p>
        </p:txBody>
      </p:sp>
      <p:pic>
        <p:nvPicPr>
          <p:cNvPr id="2" name="Picture 1" descr="A graph with a number of blue and black squares&#10;&#10;Description automatically generated with medium confidence">
            <a:extLst>
              <a:ext uri="{FF2B5EF4-FFF2-40B4-BE49-F238E27FC236}">
                <a16:creationId xmlns:a16="http://schemas.microsoft.com/office/drawing/2014/main" id="{190581A7-832C-A0AD-C4CF-C5A48885487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70" y="714755"/>
            <a:ext cx="8269860" cy="426685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p105"/>
          <p:cNvSpPr txBox="1">
            <a:spLocks noGrp="1"/>
          </p:cNvSpPr>
          <p:nvPr>
            <p:ph type="ctrTitle" idx="4"/>
          </p:nvPr>
        </p:nvSpPr>
        <p:spPr>
          <a:xfrm>
            <a:off x="1365750" y="108044"/>
            <a:ext cx="64125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MY" dirty="0"/>
              <a:t>Version Control</a:t>
            </a:r>
            <a:br>
              <a:rPr lang="en-MY" dirty="0"/>
            </a:br>
            <a:endParaRPr lang="en-MY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D91183D-97E4-FB88-E19C-1F7205156C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" y="787196"/>
            <a:ext cx="8199119" cy="414142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8" name="Google Shape;898;p85"/>
          <p:cNvCxnSpPr>
            <a:cxnSpLocks/>
            <a:endCxn id="910" idx="5"/>
          </p:cNvCxnSpPr>
          <p:nvPr/>
        </p:nvCxnSpPr>
        <p:spPr>
          <a:xfrm>
            <a:off x="2296543" y="1890571"/>
            <a:ext cx="5291946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99" name="Google Shape;899;p85"/>
          <p:cNvSpPr txBox="1">
            <a:spLocks noGrp="1"/>
          </p:cNvSpPr>
          <p:nvPr>
            <p:ph type="subTitle" idx="1"/>
          </p:nvPr>
        </p:nvSpPr>
        <p:spPr>
          <a:xfrm>
            <a:off x="1141855" y="2792584"/>
            <a:ext cx="1578000" cy="2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Firebase</a:t>
            </a:r>
            <a:endParaRPr dirty="0"/>
          </a:p>
        </p:txBody>
      </p:sp>
      <p:sp>
        <p:nvSpPr>
          <p:cNvPr id="900" name="Google Shape;900;p85"/>
          <p:cNvSpPr txBox="1">
            <a:spLocks noGrp="1"/>
          </p:cNvSpPr>
          <p:nvPr>
            <p:ph type="subTitle" idx="2"/>
          </p:nvPr>
        </p:nvSpPr>
        <p:spPr>
          <a:xfrm>
            <a:off x="3590482" y="2719412"/>
            <a:ext cx="1833375" cy="3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Android Studio</a:t>
            </a:r>
            <a:endParaRPr dirty="0"/>
          </a:p>
        </p:txBody>
      </p:sp>
      <p:sp>
        <p:nvSpPr>
          <p:cNvPr id="901" name="Google Shape;901;p85"/>
          <p:cNvSpPr txBox="1">
            <a:spLocks noGrp="1"/>
          </p:cNvSpPr>
          <p:nvPr>
            <p:ph type="subTitle" idx="3"/>
          </p:nvPr>
        </p:nvSpPr>
        <p:spPr>
          <a:xfrm>
            <a:off x="6301808" y="2779912"/>
            <a:ext cx="1657800" cy="2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Figma</a:t>
            </a:r>
            <a:endParaRPr dirty="0"/>
          </a:p>
        </p:txBody>
      </p:sp>
      <p:sp>
        <p:nvSpPr>
          <p:cNvPr id="902" name="Google Shape;902;p85"/>
          <p:cNvSpPr txBox="1">
            <a:spLocks noGrp="1"/>
          </p:cNvSpPr>
          <p:nvPr>
            <p:ph type="subTitle" idx="4"/>
          </p:nvPr>
        </p:nvSpPr>
        <p:spPr>
          <a:xfrm>
            <a:off x="1059205" y="2959082"/>
            <a:ext cx="1743300" cy="8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Data storage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Authentication</a:t>
            </a:r>
            <a:endParaRPr dirty="0"/>
          </a:p>
        </p:txBody>
      </p:sp>
      <p:sp>
        <p:nvSpPr>
          <p:cNvPr id="903" name="Google Shape;903;p85"/>
          <p:cNvSpPr txBox="1">
            <a:spLocks noGrp="1"/>
          </p:cNvSpPr>
          <p:nvPr>
            <p:ph type="subTitle" idx="5"/>
          </p:nvPr>
        </p:nvSpPr>
        <p:spPr>
          <a:xfrm>
            <a:off x="3637706" y="2952757"/>
            <a:ext cx="1743300" cy="8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- App development</a:t>
            </a:r>
            <a:endParaRPr dirty="0"/>
          </a:p>
        </p:txBody>
      </p:sp>
      <p:sp>
        <p:nvSpPr>
          <p:cNvPr id="904" name="Google Shape;904;p85"/>
          <p:cNvSpPr txBox="1">
            <a:spLocks noGrp="1"/>
          </p:cNvSpPr>
          <p:nvPr>
            <p:ph type="subTitle" idx="6"/>
          </p:nvPr>
        </p:nvSpPr>
        <p:spPr>
          <a:xfrm>
            <a:off x="6259058" y="2946410"/>
            <a:ext cx="1743300" cy="8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Prototype design</a:t>
            </a:r>
            <a:endParaRPr dirty="0"/>
          </a:p>
        </p:txBody>
      </p:sp>
      <p:sp>
        <p:nvSpPr>
          <p:cNvPr id="905" name="Google Shape;905;p85"/>
          <p:cNvSpPr txBox="1">
            <a:spLocks noGrp="1"/>
          </p:cNvSpPr>
          <p:nvPr>
            <p:ph type="ctrTitle"/>
          </p:nvPr>
        </p:nvSpPr>
        <p:spPr>
          <a:xfrm>
            <a:off x="1365609" y="88674"/>
            <a:ext cx="64125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Tools Used</a:t>
            </a:r>
            <a:endParaRPr dirty="0"/>
          </a:p>
        </p:txBody>
      </p:sp>
      <p:sp>
        <p:nvSpPr>
          <p:cNvPr id="908" name="Google Shape;908;p85"/>
          <p:cNvSpPr/>
          <p:nvPr/>
        </p:nvSpPr>
        <p:spPr>
          <a:xfrm rot="8100000">
            <a:off x="1473074" y="1439137"/>
            <a:ext cx="915562" cy="91556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85"/>
          <p:cNvSpPr txBox="1">
            <a:spLocks noGrp="1"/>
          </p:cNvSpPr>
          <p:nvPr>
            <p:ph type="subTitle" idx="1"/>
          </p:nvPr>
        </p:nvSpPr>
        <p:spPr>
          <a:xfrm>
            <a:off x="1458805" y="1737443"/>
            <a:ext cx="944100" cy="31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Livvic Medium"/>
                <a:ea typeface="Livvic Medium"/>
                <a:cs typeface="Livvic Medium"/>
                <a:sym typeface="Livvic Medium"/>
              </a:rPr>
              <a:t>01</a:t>
            </a:r>
            <a:endParaRPr sz="2400">
              <a:latin typeface="Livvic Medium"/>
              <a:ea typeface="Livvic Medium"/>
              <a:cs typeface="Livvic Medium"/>
              <a:sym typeface="Livvic Medium"/>
            </a:endParaRPr>
          </a:p>
        </p:txBody>
      </p:sp>
      <p:sp>
        <p:nvSpPr>
          <p:cNvPr id="910" name="Google Shape;910;p85"/>
          <p:cNvSpPr/>
          <p:nvPr/>
        </p:nvSpPr>
        <p:spPr>
          <a:xfrm rot="8100000">
            <a:off x="6672927" y="1432790"/>
            <a:ext cx="915562" cy="915562"/>
          </a:xfrm>
          <a:prstGeom prst="teardrop">
            <a:avLst>
              <a:gd name="adj" fmla="val 1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85"/>
          <p:cNvSpPr txBox="1">
            <a:spLocks noGrp="1"/>
          </p:cNvSpPr>
          <p:nvPr>
            <p:ph type="subTitle" idx="1"/>
          </p:nvPr>
        </p:nvSpPr>
        <p:spPr>
          <a:xfrm>
            <a:off x="6658658" y="1731096"/>
            <a:ext cx="944100" cy="31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Livvic Medium"/>
                <a:ea typeface="Livvic Medium"/>
                <a:cs typeface="Livvic Medium"/>
                <a:sym typeface="Livvic Medium"/>
              </a:rPr>
              <a:t>0</a:t>
            </a:r>
            <a:r>
              <a:rPr lang="en" sz="2400" dirty="0"/>
              <a:t>3</a:t>
            </a:r>
            <a:endParaRPr sz="2400" dirty="0">
              <a:latin typeface="Livvic Medium"/>
              <a:ea typeface="Livvic Medium"/>
              <a:cs typeface="Livvic Medium"/>
              <a:sym typeface="Livvic Medium"/>
            </a:endParaRPr>
          </a:p>
        </p:txBody>
      </p:sp>
      <p:sp>
        <p:nvSpPr>
          <p:cNvPr id="912" name="Google Shape;912;p85"/>
          <p:cNvSpPr/>
          <p:nvPr/>
        </p:nvSpPr>
        <p:spPr>
          <a:xfrm rot="8100000">
            <a:off x="4051575" y="1432791"/>
            <a:ext cx="915562" cy="915562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85"/>
          <p:cNvSpPr txBox="1">
            <a:spLocks noGrp="1"/>
          </p:cNvSpPr>
          <p:nvPr>
            <p:ph type="subTitle" idx="1"/>
          </p:nvPr>
        </p:nvSpPr>
        <p:spPr>
          <a:xfrm>
            <a:off x="4037306" y="1731097"/>
            <a:ext cx="944100" cy="31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Livvic Medium"/>
                <a:ea typeface="Livvic Medium"/>
                <a:cs typeface="Livvic Medium"/>
                <a:sym typeface="Livvic Medium"/>
              </a:rPr>
              <a:t>0</a:t>
            </a:r>
            <a:r>
              <a:rPr lang="en" sz="2400"/>
              <a:t>2</a:t>
            </a:r>
            <a:endParaRPr sz="2400">
              <a:latin typeface="Livvic Medium"/>
              <a:ea typeface="Livvic Medium"/>
              <a:cs typeface="Livvic Medium"/>
              <a:sym typeface="Livvic Medium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49ACB21-18FD-EF8B-4B90-DAD89191168D}"/>
              </a:ext>
            </a:extLst>
          </p:cNvPr>
          <p:cNvSpPr txBox="1"/>
          <p:nvPr/>
        </p:nvSpPr>
        <p:spPr>
          <a:xfrm>
            <a:off x="2152357" y="4986997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6" name="Google Shape;726;p77"/>
          <p:cNvPicPr preferRelativeResize="0"/>
          <p:nvPr/>
        </p:nvPicPr>
        <p:blipFill rotWithShape="1">
          <a:blip r:embed="rId3">
            <a:alphaModFix/>
          </a:blip>
          <a:srcRect l="16666" r="16666"/>
          <a:stretch/>
        </p:blipFill>
        <p:spPr>
          <a:xfrm>
            <a:off x="-2245200" y="-1043200"/>
            <a:ext cx="7230000" cy="7230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27" name="Google Shape;727;p77"/>
          <p:cNvSpPr/>
          <p:nvPr/>
        </p:nvSpPr>
        <p:spPr>
          <a:xfrm>
            <a:off x="4107050" y="1471025"/>
            <a:ext cx="4263600" cy="21063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77"/>
          <p:cNvSpPr txBox="1">
            <a:spLocks noGrp="1"/>
          </p:cNvSpPr>
          <p:nvPr>
            <p:ph type="ctrTitle"/>
          </p:nvPr>
        </p:nvSpPr>
        <p:spPr>
          <a:xfrm>
            <a:off x="4449950" y="1783804"/>
            <a:ext cx="3577800" cy="7879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Prototype Demo</a:t>
            </a:r>
            <a:endParaRPr sz="4000" dirty="0"/>
          </a:p>
        </p:txBody>
      </p:sp>
      <p:sp>
        <p:nvSpPr>
          <p:cNvPr id="730" name="Google Shape;730;p77"/>
          <p:cNvSpPr/>
          <p:nvPr/>
        </p:nvSpPr>
        <p:spPr>
          <a:xfrm>
            <a:off x="3378100" y="4413875"/>
            <a:ext cx="1316100" cy="13161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103"/>
          <p:cNvSpPr txBox="1">
            <a:spLocks noGrp="1"/>
          </p:cNvSpPr>
          <p:nvPr>
            <p:ph type="title"/>
          </p:nvPr>
        </p:nvSpPr>
        <p:spPr>
          <a:xfrm>
            <a:off x="1509320" y="2193875"/>
            <a:ext cx="1727656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Result</a:t>
            </a:r>
            <a:endParaRPr sz="4000" dirty="0"/>
          </a:p>
        </p:txBody>
      </p:sp>
      <p:pic>
        <p:nvPicPr>
          <p:cNvPr id="1213" name="Google Shape;1213;p103"/>
          <p:cNvPicPr preferRelativeResize="0"/>
          <p:nvPr/>
        </p:nvPicPr>
        <p:blipFill rotWithShape="1">
          <a:blip r:embed="rId3">
            <a:alphaModFix/>
          </a:blip>
          <a:srcRect t="20398" b="12983"/>
          <a:stretch/>
        </p:blipFill>
        <p:spPr>
          <a:xfrm>
            <a:off x="4694250" y="-524575"/>
            <a:ext cx="6193200" cy="6192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214" name="Google Shape;1214;p103"/>
          <p:cNvSpPr/>
          <p:nvPr/>
        </p:nvSpPr>
        <p:spPr>
          <a:xfrm flipH="1">
            <a:off x="4694250" y="352675"/>
            <a:ext cx="1316100" cy="13161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33454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103"/>
          <p:cNvSpPr/>
          <p:nvPr/>
        </p:nvSpPr>
        <p:spPr>
          <a:xfrm rot="5400000" flipH="1">
            <a:off x="6257874" y="-524755"/>
            <a:ext cx="3227700" cy="32277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" name="Picture 1" descr="A screenshot of a calendar&#10;&#10;Description automatically generated">
            <a:extLst>
              <a:ext uri="{FF2B5EF4-FFF2-40B4-BE49-F238E27FC236}">
                <a16:creationId xmlns:a16="http://schemas.microsoft.com/office/drawing/2014/main" id="{FBF71A7F-D454-5BD5-305E-974C7E1B1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826" y="-14479"/>
            <a:ext cx="2357014" cy="5157979"/>
          </a:xfrm>
          <a:prstGeom prst="rect">
            <a:avLst/>
          </a:prstGeom>
        </p:spPr>
      </p:pic>
      <p:pic>
        <p:nvPicPr>
          <p:cNvPr id="3" name="Picture 2" descr="A screenshot of a phone&#10;&#10;Description automatically generated">
            <a:extLst>
              <a:ext uri="{FF2B5EF4-FFF2-40B4-BE49-F238E27FC236}">
                <a16:creationId xmlns:a16="http://schemas.microsoft.com/office/drawing/2014/main" id="{B8D454F1-3256-1EFF-E1FC-5A90EC80F2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0824" y="-9334"/>
            <a:ext cx="2357014" cy="5152834"/>
          </a:xfrm>
          <a:prstGeom prst="rect">
            <a:avLst/>
          </a:prstGeom>
        </p:spPr>
      </p:pic>
      <p:pic>
        <p:nvPicPr>
          <p:cNvPr id="8" name="Picture 7" descr="A screenshot of a phone&#10;&#10;Description automatically generated">
            <a:extLst>
              <a:ext uri="{FF2B5EF4-FFF2-40B4-BE49-F238E27FC236}">
                <a16:creationId xmlns:a16="http://schemas.microsoft.com/office/drawing/2014/main" id="{AF073395-8395-F012-895A-A193F214CD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2822" y="-23812"/>
            <a:ext cx="2377387" cy="515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884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565;p71">
            <a:extLst>
              <a:ext uri="{FF2B5EF4-FFF2-40B4-BE49-F238E27FC236}">
                <a16:creationId xmlns:a16="http://schemas.microsoft.com/office/drawing/2014/main" id="{289C7C03-A6F3-2BFA-1CA5-13AA7BD6617F}"/>
              </a:ext>
            </a:extLst>
          </p:cNvPr>
          <p:cNvSpPr/>
          <p:nvPr/>
        </p:nvSpPr>
        <p:spPr>
          <a:xfrm>
            <a:off x="603657" y="1141061"/>
            <a:ext cx="4263600" cy="3652878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70"/>
          <p:cNvSpPr/>
          <p:nvPr/>
        </p:nvSpPr>
        <p:spPr>
          <a:xfrm>
            <a:off x="7827900" y="0"/>
            <a:ext cx="1316100" cy="1316100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70"/>
          <p:cNvSpPr txBox="1">
            <a:spLocks noGrp="1"/>
          </p:cNvSpPr>
          <p:nvPr>
            <p:ph type="title"/>
          </p:nvPr>
        </p:nvSpPr>
        <p:spPr>
          <a:xfrm>
            <a:off x="603657" y="349561"/>
            <a:ext cx="329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559" name="Google Shape;559;p70"/>
          <p:cNvSpPr txBox="1">
            <a:spLocks noGrp="1"/>
          </p:cNvSpPr>
          <p:nvPr>
            <p:ph type="body" idx="1"/>
          </p:nvPr>
        </p:nvSpPr>
        <p:spPr>
          <a:xfrm>
            <a:off x="1019307" y="1316099"/>
            <a:ext cx="2459700" cy="32653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- Pet grooming booking app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- Recommend groomers to users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- Users could schedule appointments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- Groomers could manage appointments</a:t>
            </a:r>
          </a:p>
        </p:txBody>
      </p:sp>
      <p:pic>
        <p:nvPicPr>
          <p:cNvPr id="2" name="Google Shape;568;p71">
            <a:extLst>
              <a:ext uri="{FF2B5EF4-FFF2-40B4-BE49-F238E27FC236}">
                <a16:creationId xmlns:a16="http://schemas.microsoft.com/office/drawing/2014/main" id="{67B1D27C-679B-E3B8-2B1D-6724FC2F8A4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3925" r="13918"/>
          <a:stretch/>
        </p:blipFill>
        <p:spPr>
          <a:xfrm>
            <a:off x="3894657" y="-276080"/>
            <a:ext cx="6274690" cy="5796211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5" name="Google Shape;735;p78"/>
          <p:cNvPicPr preferRelativeResize="0"/>
          <p:nvPr/>
        </p:nvPicPr>
        <p:blipFill rotWithShape="1">
          <a:blip r:embed="rId3">
            <a:alphaModFix/>
          </a:blip>
          <a:srcRect l="29047"/>
          <a:stretch/>
        </p:blipFill>
        <p:spPr>
          <a:xfrm>
            <a:off x="3596700" y="-3150"/>
            <a:ext cx="5547300" cy="5149800"/>
          </a:xfrm>
          <a:prstGeom prst="teardrop">
            <a:avLst>
              <a:gd name="adj" fmla="val 100000"/>
            </a:avLst>
          </a:prstGeom>
          <a:noFill/>
          <a:ln>
            <a:noFill/>
          </a:ln>
        </p:spPr>
      </p:pic>
      <p:sp>
        <p:nvSpPr>
          <p:cNvPr id="736" name="Google Shape;736;p78"/>
          <p:cNvSpPr/>
          <p:nvPr/>
        </p:nvSpPr>
        <p:spPr>
          <a:xfrm rot="10800000">
            <a:off x="11850" y="633300"/>
            <a:ext cx="4510200" cy="45102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78"/>
          <p:cNvSpPr txBox="1">
            <a:spLocks noGrp="1"/>
          </p:cNvSpPr>
          <p:nvPr>
            <p:ph type="ctrTitle"/>
          </p:nvPr>
        </p:nvSpPr>
        <p:spPr>
          <a:xfrm>
            <a:off x="937778" y="2484839"/>
            <a:ext cx="2658342" cy="8071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Discussion</a:t>
            </a:r>
            <a:endParaRPr sz="40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p98"/>
          <p:cNvSpPr/>
          <p:nvPr/>
        </p:nvSpPr>
        <p:spPr>
          <a:xfrm>
            <a:off x="113516" y="557374"/>
            <a:ext cx="8916967" cy="4517546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14" name="Google Shape;1114;p98"/>
          <p:cNvSpPr txBox="1">
            <a:spLocks noGrp="1"/>
          </p:cNvSpPr>
          <p:nvPr>
            <p:ph type="ctrTitle"/>
          </p:nvPr>
        </p:nvSpPr>
        <p:spPr>
          <a:xfrm>
            <a:off x="1365750" y="-40216"/>
            <a:ext cx="64125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Limitations</a:t>
            </a:r>
            <a:endParaRPr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332869-D293-F5C2-2D56-6C7CE7B6D4A0}"/>
              </a:ext>
            </a:extLst>
          </p:cNvPr>
          <p:cNvSpPr txBox="1"/>
          <p:nvPr/>
        </p:nvSpPr>
        <p:spPr>
          <a:xfrm>
            <a:off x="176403" y="1014586"/>
            <a:ext cx="463222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MY" b="1" i="0" u="none" strike="noStrike" dirty="0">
                <a:effectLst/>
                <a:latin typeface="Söhne"/>
              </a:rPr>
              <a:t>Network-Related Problems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Sluggish data loads in areas with erratic or slow network connectivity.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Potential user irritation and reduced interaction with the app.</a:t>
            </a:r>
          </a:p>
          <a:p>
            <a:pPr algn="l"/>
            <a:endParaRPr lang="en-MY" b="0" i="0" u="none" strike="noStrike" dirty="0">
              <a:effectLst/>
              <a:latin typeface="Söhne"/>
            </a:endParaRPr>
          </a:p>
          <a:p>
            <a:pPr algn="l"/>
            <a:r>
              <a:rPr lang="en-MY" b="1" i="0" u="none" strike="noStrike" dirty="0">
                <a:effectLst/>
                <a:latin typeface="Söhne"/>
              </a:rPr>
              <a:t>Absence of Comments Section</a:t>
            </a:r>
            <a:endParaRPr lang="en-MY" dirty="0">
              <a:latin typeface="Söhne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Lack of a platform for users to offer criticism, share experiences, and ask questions within the app.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Diminished user interaction and engagement.</a:t>
            </a:r>
          </a:p>
          <a:p>
            <a:pPr algn="l"/>
            <a:endParaRPr lang="en-MY" b="0" i="0" u="none" strike="noStrike" dirty="0">
              <a:effectLst/>
              <a:latin typeface="Söhne"/>
            </a:endParaRPr>
          </a:p>
          <a:p>
            <a:pPr algn="l"/>
            <a:r>
              <a:rPr lang="en-MY" b="1" i="0" u="none" strike="noStrike" dirty="0">
                <a:effectLst/>
                <a:latin typeface="Söhne"/>
              </a:rPr>
              <a:t>No Location API</a:t>
            </a:r>
            <a:endParaRPr lang="en-MY" dirty="0">
              <a:latin typeface="Söhne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Difficulty for users to find the nearest groomer in their area.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Impaired user experience, especially for those seeking immediate grooming services.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F02FAC-8BC4-672B-1D31-1FE1DE62D986}"/>
              </a:ext>
            </a:extLst>
          </p:cNvPr>
          <p:cNvSpPr txBox="1"/>
          <p:nvPr/>
        </p:nvSpPr>
        <p:spPr>
          <a:xfrm>
            <a:off x="4871510" y="1014586"/>
            <a:ext cx="4033200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MY" b="1" i="0" u="none" strike="noStrike" dirty="0">
                <a:effectLst/>
                <a:latin typeface="Söhne"/>
              </a:rPr>
              <a:t>No Online Payment</a:t>
            </a:r>
            <a:endParaRPr lang="en-MY" dirty="0">
              <a:latin typeface="Söhne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Users forced to seek alternate payment methods.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Decreased convenience and potential security concerns for financial transactions.</a:t>
            </a:r>
          </a:p>
          <a:p>
            <a:pPr algn="l"/>
            <a:endParaRPr lang="en-MY" b="1" i="0" u="none" strike="noStrike" dirty="0">
              <a:effectLst/>
              <a:latin typeface="Söhne"/>
            </a:endParaRPr>
          </a:p>
          <a:p>
            <a:pPr algn="l"/>
            <a:r>
              <a:rPr lang="en-MY" b="1" i="0" u="none" strike="noStrike" dirty="0">
                <a:effectLst/>
                <a:latin typeface="Söhne"/>
              </a:rPr>
              <a:t>Inability to Edit and Cancel Appointments</a:t>
            </a:r>
            <a:endParaRPr lang="en-MY" dirty="0">
              <a:latin typeface="Söhne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Users frustrated by the inability to make timely adjustments to their grooming schedules.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Lack of flexibility in meeting dynamic scheduling demands.</a:t>
            </a:r>
          </a:p>
          <a:p>
            <a:pPr algn="l"/>
            <a:endParaRPr lang="en-MY" b="0" i="0" u="none" strike="noStrike" dirty="0">
              <a:effectLst/>
              <a:latin typeface="Söhne"/>
            </a:endParaRPr>
          </a:p>
          <a:p>
            <a:pPr algn="l"/>
            <a:r>
              <a:rPr lang="en-MY" b="1" i="0" u="none" strike="noStrike" dirty="0">
                <a:effectLst/>
                <a:latin typeface="Söhne"/>
              </a:rPr>
              <a:t>Lack of Appointment History Viewing</a:t>
            </a:r>
            <a:endParaRPr lang="en-MY" dirty="0">
              <a:latin typeface="Söhne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Users unable to access past appointment records and grooming history.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Hindered ability to ensure comprehensive pet care and maintain grooming records.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110;p98">
            <a:extLst>
              <a:ext uri="{FF2B5EF4-FFF2-40B4-BE49-F238E27FC236}">
                <a16:creationId xmlns:a16="http://schemas.microsoft.com/office/drawing/2014/main" id="{1A4EB01F-DEC3-58CF-0EEF-D49ACFD26472}"/>
              </a:ext>
            </a:extLst>
          </p:cNvPr>
          <p:cNvSpPr/>
          <p:nvPr/>
        </p:nvSpPr>
        <p:spPr>
          <a:xfrm>
            <a:off x="113515" y="525528"/>
            <a:ext cx="8916967" cy="4517546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14" name="Google Shape;1114;p98"/>
          <p:cNvSpPr txBox="1">
            <a:spLocks noGrp="1"/>
          </p:cNvSpPr>
          <p:nvPr>
            <p:ph type="ctrTitle"/>
          </p:nvPr>
        </p:nvSpPr>
        <p:spPr>
          <a:xfrm>
            <a:off x="1365749" y="-31178"/>
            <a:ext cx="6412500" cy="5611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Enhancements</a:t>
            </a:r>
            <a:endParaRPr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332869-D293-F5C2-2D56-6C7CE7B6D4A0}"/>
              </a:ext>
            </a:extLst>
          </p:cNvPr>
          <p:cNvSpPr txBox="1"/>
          <p:nvPr/>
        </p:nvSpPr>
        <p:spPr>
          <a:xfrm>
            <a:off x="176403" y="1014586"/>
            <a:ext cx="463222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MY" b="1" i="0" u="none" strike="noStrike" dirty="0">
                <a:effectLst/>
                <a:latin typeface="Söhne"/>
              </a:rPr>
              <a:t>Addressing Network Limitations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Implementing a more effective data handling system.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Improving offline functionality, local caching, and data transfer protocols.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MY" b="0" i="0" u="none" strike="noStrike" dirty="0">
              <a:effectLst/>
              <a:latin typeface="Söhne"/>
            </a:endParaRPr>
          </a:p>
          <a:p>
            <a:pPr algn="l"/>
            <a:r>
              <a:rPr lang="en-MY" b="1" i="0" u="none" strike="noStrike" dirty="0">
                <a:effectLst/>
                <a:latin typeface="Söhne"/>
              </a:rPr>
              <a:t>Adding Comments Section</a:t>
            </a:r>
            <a:endParaRPr lang="en-MY" dirty="0">
              <a:latin typeface="Söhne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Enabling users to share experiences, opinions, and questions within the app.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Providing a forum for constructive criticism and continuous improvement.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MY" b="0" i="0" u="none" strike="noStrike" dirty="0">
              <a:effectLst/>
              <a:latin typeface="Söhne"/>
            </a:endParaRPr>
          </a:p>
          <a:p>
            <a:pPr algn="l"/>
            <a:r>
              <a:rPr lang="en-MY" b="1" i="0" u="none" strike="noStrike" dirty="0">
                <a:effectLst/>
                <a:latin typeface="Söhne"/>
              </a:rPr>
              <a:t>Integration of Location API</a:t>
            </a:r>
            <a:endParaRPr lang="en-MY" dirty="0">
              <a:latin typeface="Söhne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Facilitating users in finding the closest grooming salons.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Streamlining the appointment scheduling process with up-to-date location information.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F02FAC-8BC4-672B-1D31-1FE1DE62D986}"/>
              </a:ext>
            </a:extLst>
          </p:cNvPr>
          <p:cNvSpPr txBox="1"/>
          <p:nvPr/>
        </p:nvSpPr>
        <p:spPr>
          <a:xfrm>
            <a:off x="4871509" y="1017668"/>
            <a:ext cx="4096087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MY" b="1" i="0" u="none" strike="noStrike" dirty="0">
                <a:effectLst/>
                <a:latin typeface="Söhne"/>
              </a:rPr>
              <a:t>Online Payment Feature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Simplifying the booking and payment process within the app.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Ensuring secure and convenient financial transactions for users.</a:t>
            </a:r>
          </a:p>
          <a:p>
            <a:pPr algn="l"/>
            <a:endParaRPr lang="en-MY" b="1" i="0" u="none" strike="noStrike" dirty="0">
              <a:effectLst/>
              <a:latin typeface="Söhne"/>
            </a:endParaRPr>
          </a:p>
          <a:p>
            <a:pPr algn="l"/>
            <a:r>
              <a:rPr lang="en-MY" b="1" i="0" u="none" strike="noStrike" dirty="0">
                <a:effectLst/>
                <a:latin typeface="Söhne"/>
              </a:rPr>
              <a:t>Edit and Cancel Appointments</a:t>
            </a:r>
            <a:endParaRPr lang="en-MY" dirty="0">
              <a:latin typeface="Söhne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Allowing users to adjust grooming schedules as needed.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Enhancing overall user experience and satisfaction through dynamic scheduling.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MY" b="0" i="0" u="none" strike="noStrike" dirty="0">
              <a:effectLst/>
              <a:latin typeface="Söhne"/>
            </a:endParaRPr>
          </a:p>
          <a:p>
            <a:pPr algn="l"/>
            <a:r>
              <a:rPr lang="en-MY" b="1" i="0" u="none" strike="noStrike" dirty="0">
                <a:effectLst/>
                <a:latin typeface="Söhne"/>
              </a:rPr>
              <a:t>Appointment History Section</a:t>
            </a:r>
            <a:endParaRPr lang="en-MY" dirty="0">
              <a:latin typeface="Söhne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Providing users with a thorough overview of their pet's grooming history.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Supporting a more planned and knowledgeable approach to pet care.</a:t>
            </a:r>
          </a:p>
        </p:txBody>
      </p:sp>
    </p:spTree>
    <p:extLst>
      <p:ext uri="{BB962C8B-B14F-4D97-AF65-F5344CB8AC3E}">
        <p14:creationId xmlns:p14="http://schemas.microsoft.com/office/powerpoint/2010/main" val="9249354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111"/>
          <p:cNvSpPr txBox="1">
            <a:spLocks noGrp="1"/>
          </p:cNvSpPr>
          <p:nvPr>
            <p:ph type="title"/>
          </p:nvPr>
        </p:nvSpPr>
        <p:spPr>
          <a:xfrm>
            <a:off x="696900" y="2150850"/>
            <a:ext cx="309786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Reflection</a:t>
            </a:r>
            <a:endParaRPr dirty="0"/>
          </a:p>
        </p:txBody>
      </p:sp>
      <p:pic>
        <p:nvPicPr>
          <p:cNvPr id="1486" name="Google Shape;1486;p111"/>
          <p:cNvPicPr preferRelativeResize="0"/>
          <p:nvPr/>
        </p:nvPicPr>
        <p:blipFill rotWithShape="1">
          <a:blip r:embed="rId3">
            <a:alphaModFix/>
          </a:blip>
          <a:srcRect t="19506" b="11394"/>
          <a:stretch/>
        </p:blipFill>
        <p:spPr>
          <a:xfrm>
            <a:off x="4300825" y="-281250"/>
            <a:ext cx="6111300" cy="61107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114"/>
          <p:cNvSpPr txBox="1">
            <a:spLocks noGrp="1"/>
          </p:cNvSpPr>
          <p:nvPr>
            <p:ph type="ctrTitle"/>
          </p:nvPr>
        </p:nvSpPr>
        <p:spPr>
          <a:xfrm>
            <a:off x="1365750" y="138954"/>
            <a:ext cx="64125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Challenges Faced</a:t>
            </a:r>
            <a:endParaRPr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3BA06376-A8F4-57F2-8409-A414DA6C1912}"/>
              </a:ext>
            </a:extLst>
          </p:cNvPr>
          <p:cNvSpPr txBox="1">
            <a:spLocks/>
          </p:cNvSpPr>
          <p:nvPr/>
        </p:nvSpPr>
        <p:spPr>
          <a:xfrm>
            <a:off x="1175495" y="933229"/>
            <a:ext cx="6793010" cy="3989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114300" indent="0" algn="l"/>
            <a:r>
              <a:rPr lang="en-MY" b="1" i="0" u="none" strike="noStrike" dirty="0">
                <a:effectLst/>
                <a:latin typeface="Söhne"/>
              </a:rPr>
              <a:t>Academic Overload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Overseeing additional academic courses alongside the </a:t>
            </a:r>
            <a:r>
              <a:rPr lang="en-MY" b="0" i="0" u="none" strike="noStrike" dirty="0" err="1">
                <a:effectLst/>
                <a:latin typeface="Söhne"/>
              </a:rPr>
              <a:t>Groomify</a:t>
            </a:r>
            <a:r>
              <a:rPr lang="en-MY" b="0" i="0" u="none" strike="noStrike" dirty="0">
                <a:effectLst/>
                <a:latin typeface="Söhne"/>
              </a:rPr>
              <a:t> project.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Demands of effective time management and prioritization to balance coursework and project work.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MY" b="0" i="0" u="none" strike="noStrike" dirty="0">
              <a:effectLst/>
              <a:latin typeface="Söhne"/>
            </a:endParaRPr>
          </a:p>
          <a:p>
            <a:pPr marL="114300" indent="0" algn="l"/>
            <a:r>
              <a:rPr lang="en-MY" b="1" i="0" u="none" strike="noStrike" dirty="0">
                <a:effectLst/>
                <a:latin typeface="Söhne"/>
              </a:rPr>
              <a:t>Dynamic Nature of Software Development</a:t>
            </a:r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Continuous emergence of new challenges in the development process.</a:t>
            </a:r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Resemblance to the game of whack-a-mole, with one bug fixed leading to the discovery of another.</a:t>
            </a:r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Emphasis on adaptability, resilience, and constant attention to detail.</a:t>
            </a:r>
          </a:p>
          <a:p>
            <a:pPr marL="114300" indent="0" algn="l"/>
            <a:endParaRPr lang="en-MY" b="1" i="0" u="none" strike="noStrike" dirty="0">
              <a:effectLst/>
              <a:latin typeface="Söhne"/>
            </a:endParaRPr>
          </a:p>
          <a:p>
            <a:pPr marL="114300" indent="0" algn="l"/>
            <a:r>
              <a:rPr lang="en-MY" b="1" i="0" u="none" strike="noStrike" dirty="0">
                <a:effectLst/>
                <a:latin typeface="Söhne"/>
              </a:rPr>
              <a:t>Testing Struggles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Testing proving to be a challenging and time-consuming aspect of development.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Recognition of the importance of thorough testing for functionality, security, and user experience.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MY" b="0" i="0" u="none" strike="noStrike" dirty="0">
                <a:effectLst/>
                <a:latin typeface="Söhne"/>
              </a:rPr>
              <a:t>Acknowledgment that rushing through testing can lead to undiscovered bugs and user dissatisfaction.</a:t>
            </a:r>
          </a:p>
        </p:txBody>
      </p:sp>
    </p:spTree>
    <p:extLst>
      <p:ext uri="{BB962C8B-B14F-4D97-AF65-F5344CB8AC3E}">
        <p14:creationId xmlns:p14="http://schemas.microsoft.com/office/powerpoint/2010/main" val="7522205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114"/>
          <p:cNvSpPr txBox="1">
            <a:spLocks noGrp="1"/>
          </p:cNvSpPr>
          <p:nvPr>
            <p:ph type="ctrTitle"/>
          </p:nvPr>
        </p:nvSpPr>
        <p:spPr>
          <a:xfrm>
            <a:off x="1365750" y="120666"/>
            <a:ext cx="64125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Challenges </a:t>
            </a:r>
            <a:r>
              <a:rPr lang="en" dirty="0" err="1"/>
              <a:t>Overcomed</a:t>
            </a:r>
            <a:endParaRPr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6D3B46E-98DE-17EA-FAF4-0A2541F5E6B8}"/>
              </a:ext>
            </a:extLst>
          </p:cNvPr>
          <p:cNvSpPr txBox="1">
            <a:spLocks/>
          </p:cNvSpPr>
          <p:nvPr/>
        </p:nvSpPr>
        <p:spPr>
          <a:xfrm>
            <a:off x="1175495" y="1033813"/>
            <a:ext cx="6793010" cy="3989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114300" indent="0"/>
            <a:r>
              <a:rPr lang="en-MY" b="1" dirty="0">
                <a:latin typeface="Söhne"/>
              </a:rPr>
              <a:t>Effective Time Management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MY" dirty="0">
                <a:latin typeface="Söhne"/>
              </a:rPr>
              <a:t>Prioritization and disciplined schedule to balance project work and academic obligations.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MY" dirty="0">
                <a:latin typeface="Söhne"/>
              </a:rPr>
              <a:t>Recognition of the importance of seeking help when needed.</a:t>
            </a:r>
          </a:p>
          <a:p>
            <a:pPr>
              <a:buFont typeface="Arial" panose="020B0604020202020204" pitchFamily="34" charset="0"/>
              <a:buChar char="•"/>
            </a:pPr>
            <a:endParaRPr lang="en-MY" dirty="0">
              <a:latin typeface="Söhne"/>
            </a:endParaRPr>
          </a:p>
          <a:p>
            <a:pPr marL="114300" indent="0"/>
            <a:r>
              <a:rPr lang="en-MY" b="1" dirty="0">
                <a:latin typeface="Söhne"/>
              </a:rPr>
              <a:t>Adaptability and Resilience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MY" dirty="0">
                <a:latin typeface="Söhne"/>
              </a:rPr>
              <a:t>Embracing the dynamic and iterative nature of software development.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MY" dirty="0">
                <a:latin typeface="Söhne"/>
              </a:rPr>
              <a:t>Building resilience through constant development, real-time troubleshooting, and attention to detail.</a:t>
            </a:r>
          </a:p>
          <a:p>
            <a:pPr marL="114300" indent="0"/>
            <a:endParaRPr lang="en-MY" dirty="0">
              <a:latin typeface="Söhne"/>
            </a:endParaRPr>
          </a:p>
          <a:p>
            <a:pPr marL="114300" indent="0"/>
            <a:r>
              <a:rPr lang="en-MY" b="1" dirty="0">
                <a:latin typeface="Söhne"/>
              </a:rPr>
              <a:t>Thorough Testing and Validation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MY" dirty="0">
                <a:latin typeface="Söhne"/>
              </a:rPr>
              <a:t>Commitment to comprehensive testing despite its time-consuming nature.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MY" dirty="0">
                <a:latin typeface="Söhne"/>
              </a:rPr>
              <a:t>Acknowledgment of the extension of the project timeline for the sake of producing a reliable and user-friendly application.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MY" dirty="0">
                <a:latin typeface="Söhne"/>
              </a:rPr>
              <a:t>Understanding the critical role of testing in ensuring functionality, security, and a positive user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7544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104"/>
          <p:cNvSpPr txBox="1">
            <a:spLocks noGrp="1"/>
          </p:cNvSpPr>
          <p:nvPr>
            <p:ph type="title"/>
          </p:nvPr>
        </p:nvSpPr>
        <p:spPr>
          <a:xfrm>
            <a:off x="714716" y="2193900"/>
            <a:ext cx="2884518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Conclusion</a:t>
            </a:r>
            <a:endParaRPr sz="4000" dirty="0"/>
          </a:p>
        </p:txBody>
      </p:sp>
      <p:pic>
        <p:nvPicPr>
          <p:cNvPr id="1221" name="Google Shape;1221;p104"/>
          <p:cNvPicPr preferRelativeResize="0"/>
          <p:nvPr/>
        </p:nvPicPr>
        <p:blipFill rotWithShape="1">
          <a:blip r:embed="rId3">
            <a:alphaModFix/>
          </a:blip>
          <a:srcRect l="5943" r="25736"/>
          <a:stretch/>
        </p:blipFill>
        <p:spPr>
          <a:xfrm>
            <a:off x="5588050" y="877825"/>
            <a:ext cx="4225800" cy="4122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22" name="Google Shape;1222;p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6200" y="1288800"/>
            <a:ext cx="2565900" cy="2565900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89903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94"/>
          <p:cNvSpPr txBox="1">
            <a:spLocks noGrp="1"/>
          </p:cNvSpPr>
          <p:nvPr>
            <p:ph type="ctrTitle"/>
          </p:nvPr>
        </p:nvSpPr>
        <p:spPr>
          <a:xfrm>
            <a:off x="2379250" y="1267450"/>
            <a:ext cx="44406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</a:t>
            </a:r>
            <a:endParaRPr dirty="0"/>
          </a:p>
        </p:txBody>
      </p:sp>
      <p:sp>
        <p:nvSpPr>
          <p:cNvPr id="1004" name="Google Shape;1004;p94"/>
          <p:cNvSpPr/>
          <p:nvPr/>
        </p:nvSpPr>
        <p:spPr>
          <a:xfrm rot="5400000" flipH="1">
            <a:off x="1141550" y="-47450"/>
            <a:ext cx="1182600" cy="1182600"/>
          </a:xfrm>
          <a:prstGeom prst="teardrop">
            <a:avLst>
              <a:gd name="adj" fmla="val 1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94"/>
          <p:cNvSpPr/>
          <p:nvPr/>
        </p:nvSpPr>
        <p:spPr>
          <a:xfrm rot="-5400000">
            <a:off x="5637250" y="3876050"/>
            <a:ext cx="1182600" cy="1182600"/>
          </a:xfrm>
          <a:prstGeom prst="teardrop">
            <a:avLst>
              <a:gd name="adj" fmla="val 1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692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75"/>
          <p:cNvSpPr/>
          <p:nvPr/>
        </p:nvSpPr>
        <p:spPr>
          <a:xfrm>
            <a:off x="5115000" y="815512"/>
            <a:ext cx="4029000" cy="134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75"/>
          <p:cNvSpPr txBox="1">
            <a:spLocks noGrp="1"/>
          </p:cNvSpPr>
          <p:nvPr>
            <p:ph type="ctrTitle"/>
          </p:nvPr>
        </p:nvSpPr>
        <p:spPr>
          <a:xfrm flipH="1">
            <a:off x="465339" y="2905080"/>
            <a:ext cx="4106661" cy="584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-US" dirty="0"/>
              <a:t>Confidence in Grooming Services</a:t>
            </a:r>
            <a:endParaRPr dirty="0"/>
          </a:p>
        </p:txBody>
      </p:sp>
      <p:sp>
        <p:nvSpPr>
          <p:cNvPr id="688" name="Google Shape;688;p75"/>
          <p:cNvSpPr txBox="1">
            <a:spLocks noGrp="1"/>
          </p:cNvSpPr>
          <p:nvPr>
            <p:ph type="subTitle" idx="1"/>
          </p:nvPr>
        </p:nvSpPr>
        <p:spPr>
          <a:xfrm>
            <a:off x="601898" y="3582350"/>
            <a:ext cx="32595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- Lack of confidence in pet grooming services</a:t>
            </a:r>
          </a:p>
        </p:txBody>
      </p:sp>
      <p:sp>
        <p:nvSpPr>
          <p:cNvPr id="689" name="Google Shape;689;p75"/>
          <p:cNvSpPr txBox="1">
            <a:spLocks noGrp="1"/>
          </p:cNvSpPr>
          <p:nvPr>
            <p:ph type="ctrTitle" idx="2"/>
          </p:nvPr>
        </p:nvSpPr>
        <p:spPr>
          <a:xfrm flipH="1">
            <a:off x="465339" y="554798"/>
            <a:ext cx="4294848" cy="584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n-US" dirty="0"/>
              <a:t>Inefficient Booking Methods</a:t>
            </a:r>
            <a:endParaRPr dirty="0"/>
          </a:p>
        </p:txBody>
      </p:sp>
      <p:sp>
        <p:nvSpPr>
          <p:cNvPr id="690" name="Google Shape;690;p75"/>
          <p:cNvSpPr txBox="1">
            <a:spLocks noGrp="1"/>
          </p:cNvSpPr>
          <p:nvPr>
            <p:ph type="subTitle" idx="3"/>
          </p:nvPr>
        </p:nvSpPr>
        <p:spPr>
          <a:xfrm>
            <a:off x="603656" y="1223494"/>
            <a:ext cx="32595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- Time-consuming to research</a:t>
            </a:r>
          </a:p>
          <a:p>
            <a:pPr marL="0" lvl="0" indent="0"/>
            <a:endParaRPr lang="en-US" dirty="0"/>
          </a:p>
          <a:p>
            <a:pPr marL="0" lvl="0" indent="0"/>
            <a:r>
              <a:rPr lang="en-US" dirty="0"/>
              <a:t>- Inefficient communications with pet groomers</a:t>
            </a:r>
          </a:p>
        </p:txBody>
      </p:sp>
      <p:pic>
        <p:nvPicPr>
          <p:cNvPr id="691" name="Google Shape;691;p75"/>
          <p:cNvPicPr preferRelativeResize="0"/>
          <p:nvPr/>
        </p:nvPicPr>
        <p:blipFill rotWithShape="1">
          <a:blip r:embed="rId3">
            <a:alphaModFix/>
          </a:blip>
          <a:srcRect l="32097"/>
          <a:stretch/>
        </p:blipFill>
        <p:spPr>
          <a:xfrm>
            <a:off x="4132898" y="807787"/>
            <a:ext cx="2092200" cy="2054400"/>
          </a:xfrm>
          <a:prstGeom prst="teardrop">
            <a:avLst>
              <a:gd name="adj" fmla="val 100000"/>
            </a:avLst>
          </a:prstGeom>
          <a:noFill/>
          <a:ln>
            <a:noFill/>
          </a:ln>
        </p:spPr>
      </p:pic>
      <p:sp>
        <p:nvSpPr>
          <p:cNvPr id="692" name="Google Shape;692;p75"/>
          <p:cNvSpPr/>
          <p:nvPr/>
        </p:nvSpPr>
        <p:spPr>
          <a:xfrm>
            <a:off x="5115000" y="3006937"/>
            <a:ext cx="4029000" cy="134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93" name="Google Shape;693;p75"/>
          <p:cNvPicPr preferRelativeResize="0"/>
          <p:nvPr/>
        </p:nvPicPr>
        <p:blipFill rotWithShape="1">
          <a:blip r:embed="rId4">
            <a:alphaModFix/>
          </a:blip>
          <a:srcRect l="16046" r="16046"/>
          <a:stretch/>
        </p:blipFill>
        <p:spPr>
          <a:xfrm>
            <a:off x="4132898" y="3007228"/>
            <a:ext cx="2092200" cy="2054400"/>
          </a:xfrm>
          <a:prstGeom prst="teardrop">
            <a:avLst>
              <a:gd name="adj" fmla="val 100000"/>
            </a:avLst>
          </a:prstGeom>
          <a:noFill/>
          <a:ln>
            <a:noFill/>
          </a:ln>
        </p:spPr>
      </p:pic>
      <p:grpSp>
        <p:nvGrpSpPr>
          <p:cNvPr id="694" name="Google Shape;694;p75"/>
          <p:cNvGrpSpPr/>
          <p:nvPr/>
        </p:nvGrpSpPr>
        <p:grpSpPr>
          <a:xfrm>
            <a:off x="6934727" y="3270877"/>
            <a:ext cx="817648" cy="817611"/>
            <a:chOff x="4549025" y="2654550"/>
            <a:chExt cx="368875" cy="368875"/>
          </a:xfrm>
        </p:grpSpPr>
        <p:sp>
          <p:nvSpPr>
            <p:cNvPr id="695" name="Google Shape;695;p75"/>
            <p:cNvSpPr/>
            <p:nvPr/>
          </p:nvSpPr>
          <p:spPr>
            <a:xfrm>
              <a:off x="4616400" y="2890125"/>
              <a:ext cx="153450" cy="69900"/>
            </a:xfrm>
            <a:custGeom>
              <a:avLst/>
              <a:gdLst/>
              <a:ahLst/>
              <a:cxnLst/>
              <a:rect l="l" t="t" r="r" b="b"/>
              <a:pathLst>
                <a:path w="6138" h="2796" extrusionOk="0">
                  <a:moveTo>
                    <a:pt x="216" y="0"/>
                  </a:moveTo>
                  <a:cubicBezTo>
                    <a:pt x="98" y="0"/>
                    <a:pt x="0" y="98"/>
                    <a:pt x="0" y="216"/>
                  </a:cubicBezTo>
                  <a:lnTo>
                    <a:pt x="0" y="2579"/>
                  </a:lnTo>
                  <a:cubicBezTo>
                    <a:pt x="0" y="2700"/>
                    <a:pt x="98" y="2795"/>
                    <a:pt x="216" y="2795"/>
                  </a:cubicBezTo>
                  <a:lnTo>
                    <a:pt x="1002" y="2795"/>
                  </a:lnTo>
                  <a:cubicBezTo>
                    <a:pt x="1120" y="2795"/>
                    <a:pt x="1218" y="2700"/>
                    <a:pt x="1218" y="2579"/>
                  </a:cubicBezTo>
                  <a:cubicBezTo>
                    <a:pt x="1218" y="2461"/>
                    <a:pt x="1120" y="2363"/>
                    <a:pt x="1002" y="2363"/>
                  </a:cubicBezTo>
                  <a:lnTo>
                    <a:pt x="432" y="2363"/>
                  </a:lnTo>
                  <a:lnTo>
                    <a:pt x="432" y="432"/>
                  </a:lnTo>
                  <a:lnTo>
                    <a:pt x="5706" y="432"/>
                  </a:lnTo>
                  <a:lnTo>
                    <a:pt x="5706" y="2363"/>
                  </a:lnTo>
                  <a:lnTo>
                    <a:pt x="1912" y="2363"/>
                  </a:lnTo>
                  <a:cubicBezTo>
                    <a:pt x="1794" y="2363"/>
                    <a:pt x="1696" y="2461"/>
                    <a:pt x="1696" y="2579"/>
                  </a:cubicBezTo>
                  <a:cubicBezTo>
                    <a:pt x="1696" y="2700"/>
                    <a:pt x="1794" y="2795"/>
                    <a:pt x="1912" y="2795"/>
                  </a:cubicBezTo>
                  <a:lnTo>
                    <a:pt x="5922" y="2795"/>
                  </a:lnTo>
                  <a:cubicBezTo>
                    <a:pt x="6040" y="2795"/>
                    <a:pt x="6138" y="2700"/>
                    <a:pt x="6138" y="2579"/>
                  </a:cubicBezTo>
                  <a:lnTo>
                    <a:pt x="6138" y="216"/>
                  </a:lnTo>
                  <a:cubicBezTo>
                    <a:pt x="6138" y="98"/>
                    <a:pt x="6040" y="0"/>
                    <a:pt x="5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75"/>
            <p:cNvSpPr/>
            <p:nvPr/>
          </p:nvSpPr>
          <p:spPr>
            <a:xfrm>
              <a:off x="4800125" y="2943075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9" y="1"/>
                  </a:moveTo>
                  <a:cubicBezTo>
                    <a:pt x="96" y="1"/>
                    <a:pt x="1" y="234"/>
                    <a:pt x="136" y="369"/>
                  </a:cubicBezTo>
                  <a:cubicBezTo>
                    <a:pt x="180" y="413"/>
                    <a:pt x="234" y="433"/>
                    <a:pt x="287" y="433"/>
                  </a:cubicBezTo>
                  <a:cubicBezTo>
                    <a:pt x="398" y="433"/>
                    <a:pt x="505" y="347"/>
                    <a:pt x="505" y="217"/>
                  </a:cubicBezTo>
                  <a:cubicBezTo>
                    <a:pt x="505" y="99"/>
                    <a:pt x="410" y="1"/>
                    <a:pt x="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75"/>
            <p:cNvSpPr/>
            <p:nvPr/>
          </p:nvSpPr>
          <p:spPr>
            <a:xfrm>
              <a:off x="4549025" y="2654550"/>
              <a:ext cx="368875" cy="368875"/>
            </a:xfrm>
            <a:custGeom>
              <a:avLst/>
              <a:gdLst/>
              <a:ahLst/>
              <a:cxnLst/>
              <a:rect l="l" t="t" r="r" b="b"/>
              <a:pathLst>
                <a:path w="14755" h="14755" extrusionOk="0">
                  <a:moveTo>
                    <a:pt x="7382" y="431"/>
                  </a:moveTo>
                  <a:cubicBezTo>
                    <a:pt x="7505" y="431"/>
                    <a:pt x="7631" y="477"/>
                    <a:pt x="7733" y="580"/>
                  </a:cubicBezTo>
                  <a:cubicBezTo>
                    <a:pt x="8050" y="896"/>
                    <a:pt x="7825" y="1440"/>
                    <a:pt x="7379" y="1440"/>
                  </a:cubicBezTo>
                  <a:cubicBezTo>
                    <a:pt x="7100" y="1440"/>
                    <a:pt x="6875" y="1213"/>
                    <a:pt x="6875" y="936"/>
                  </a:cubicBezTo>
                  <a:cubicBezTo>
                    <a:pt x="6875" y="632"/>
                    <a:pt x="7123" y="431"/>
                    <a:pt x="7382" y="431"/>
                  </a:cubicBezTo>
                  <a:close/>
                  <a:moveTo>
                    <a:pt x="5148" y="1410"/>
                  </a:moveTo>
                  <a:cubicBezTo>
                    <a:pt x="5271" y="1410"/>
                    <a:pt x="5397" y="1456"/>
                    <a:pt x="5499" y="1558"/>
                  </a:cubicBezTo>
                  <a:cubicBezTo>
                    <a:pt x="5816" y="1878"/>
                    <a:pt x="5591" y="2419"/>
                    <a:pt x="5145" y="2419"/>
                  </a:cubicBezTo>
                  <a:cubicBezTo>
                    <a:pt x="4866" y="2419"/>
                    <a:pt x="4641" y="2194"/>
                    <a:pt x="4641" y="1915"/>
                  </a:cubicBezTo>
                  <a:cubicBezTo>
                    <a:pt x="4641" y="1611"/>
                    <a:pt x="4889" y="1410"/>
                    <a:pt x="5148" y="1410"/>
                  </a:cubicBezTo>
                  <a:close/>
                  <a:moveTo>
                    <a:pt x="9608" y="1411"/>
                  </a:moveTo>
                  <a:cubicBezTo>
                    <a:pt x="9609" y="1411"/>
                    <a:pt x="9611" y="1411"/>
                    <a:pt x="9613" y="1411"/>
                  </a:cubicBezTo>
                  <a:lnTo>
                    <a:pt x="9610" y="1414"/>
                  </a:lnTo>
                  <a:cubicBezTo>
                    <a:pt x="10059" y="1414"/>
                    <a:pt x="10284" y="1956"/>
                    <a:pt x="9967" y="2272"/>
                  </a:cubicBezTo>
                  <a:cubicBezTo>
                    <a:pt x="9863" y="2376"/>
                    <a:pt x="9736" y="2422"/>
                    <a:pt x="9612" y="2422"/>
                  </a:cubicBezTo>
                  <a:cubicBezTo>
                    <a:pt x="9353" y="2422"/>
                    <a:pt x="9106" y="2221"/>
                    <a:pt x="9106" y="1918"/>
                  </a:cubicBezTo>
                  <a:cubicBezTo>
                    <a:pt x="9106" y="1638"/>
                    <a:pt x="9331" y="1411"/>
                    <a:pt x="9608" y="1411"/>
                  </a:cubicBezTo>
                  <a:close/>
                  <a:moveTo>
                    <a:pt x="10442" y="2347"/>
                  </a:moveTo>
                  <a:lnTo>
                    <a:pt x="12046" y="2350"/>
                  </a:lnTo>
                  <a:cubicBezTo>
                    <a:pt x="12880" y="2350"/>
                    <a:pt x="13557" y="3026"/>
                    <a:pt x="13560" y="3861"/>
                  </a:cubicBezTo>
                  <a:lnTo>
                    <a:pt x="13560" y="5085"/>
                  </a:lnTo>
                  <a:lnTo>
                    <a:pt x="9636" y="5085"/>
                  </a:lnTo>
                  <a:cubicBezTo>
                    <a:pt x="9987" y="4379"/>
                    <a:pt x="9990" y="3553"/>
                    <a:pt x="9642" y="2851"/>
                  </a:cubicBezTo>
                  <a:cubicBezTo>
                    <a:pt x="9981" y="2839"/>
                    <a:pt x="10287" y="2646"/>
                    <a:pt x="10442" y="2347"/>
                  </a:cubicBezTo>
                  <a:close/>
                  <a:moveTo>
                    <a:pt x="7378" y="1872"/>
                  </a:moveTo>
                  <a:cubicBezTo>
                    <a:pt x="8223" y="1873"/>
                    <a:pt x="8983" y="2382"/>
                    <a:pt x="9308" y="3162"/>
                  </a:cubicBezTo>
                  <a:cubicBezTo>
                    <a:pt x="9630" y="3942"/>
                    <a:pt x="9452" y="4843"/>
                    <a:pt x="8853" y="5439"/>
                  </a:cubicBezTo>
                  <a:cubicBezTo>
                    <a:pt x="8454" y="5840"/>
                    <a:pt x="7920" y="6052"/>
                    <a:pt x="7375" y="6052"/>
                  </a:cubicBezTo>
                  <a:cubicBezTo>
                    <a:pt x="7106" y="6052"/>
                    <a:pt x="6835" y="6000"/>
                    <a:pt x="6576" y="5894"/>
                  </a:cubicBezTo>
                  <a:cubicBezTo>
                    <a:pt x="5796" y="5568"/>
                    <a:pt x="5286" y="4806"/>
                    <a:pt x="5286" y="3962"/>
                  </a:cubicBezTo>
                  <a:cubicBezTo>
                    <a:pt x="5289" y="2808"/>
                    <a:pt x="6224" y="1873"/>
                    <a:pt x="7378" y="1872"/>
                  </a:cubicBezTo>
                  <a:close/>
                  <a:moveTo>
                    <a:pt x="2186" y="5519"/>
                  </a:moveTo>
                  <a:lnTo>
                    <a:pt x="2186" y="6757"/>
                  </a:lnTo>
                  <a:lnTo>
                    <a:pt x="1196" y="6757"/>
                  </a:lnTo>
                  <a:lnTo>
                    <a:pt x="1196" y="5519"/>
                  </a:lnTo>
                  <a:close/>
                  <a:moveTo>
                    <a:pt x="3608" y="5519"/>
                  </a:moveTo>
                  <a:lnTo>
                    <a:pt x="3608" y="6757"/>
                  </a:lnTo>
                  <a:lnTo>
                    <a:pt x="2618" y="6757"/>
                  </a:lnTo>
                  <a:lnTo>
                    <a:pt x="2618" y="5519"/>
                  </a:lnTo>
                  <a:close/>
                  <a:moveTo>
                    <a:pt x="5030" y="5519"/>
                  </a:moveTo>
                  <a:lnTo>
                    <a:pt x="5030" y="6757"/>
                  </a:lnTo>
                  <a:lnTo>
                    <a:pt x="4040" y="6757"/>
                  </a:lnTo>
                  <a:lnTo>
                    <a:pt x="4040" y="5519"/>
                  </a:lnTo>
                  <a:close/>
                  <a:moveTo>
                    <a:pt x="5459" y="5600"/>
                  </a:moveTo>
                  <a:cubicBezTo>
                    <a:pt x="5727" y="5911"/>
                    <a:pt x="6069" y="6156"/>
                    <a:pt x="6452" y="6308"/>
                  </a:cubicBezTo>
                  <a:lnTo>
                    <a:pt x="6449" y="6308"/>
                  </a:lnTo>
                  <a:lnTo>
                    <a:pt x="6449" y="6757"/>
                  </a:lnTo>
                  <a:lnTo>
                    <a:pt x="5459" y="6757"/>
                  </a:lnTo>
                  <a:lnTo>
                    <a:pt x="5459" y="5600"/>
                  </a:lnTo>
                  <a:close/>
                  <a:moveTo>
                    <a:pt x="7871" y="6435"/>
                  </a:moveTo>
                  <a:lnTo>
                    <a:pt x="7871" y="6757"/>
                  </a:lnTo>
                  <a:lnTo>
                    <a:pt x="6881" y="6757"/>
                  </a:lnTo>
                  <a:lnTo>
                    <a:pt x="6881" y="6435"/>
                  </a:lnTo>
                  <a:cubicBezTo>
                    <a:pt x="7045" y="6467"/>
                    <a:pt x="7211" y="6482"/>
                    <a:pt x="7376" y="6482"/>
                  </a:cubicBezTo>
                  <a:cubicBezTo>
                    <a:pt x="7542" y="6482"/>
                    <a:pt x="7707" y="6467"/>
                    <a:pt x="7871" y="6435"/>
                  </a:cubicBezTo>
                  <a:close/>
                  <a:moveTo>
                    <a:pt x="9293" y="5600"/>
                  </a:moveTo>
                  <a:lnTo>
                    <a:pt x="9293" y="6757"/>
                  </a:lnTo>
                  <a:lnTo>
                    <a:pt x="8303" y="6757"/>
                  </a:lnTo>
                  <a:lnTo>
                    <a:pt x="8303" y="6308"/>
                  </a:lnTo>
                  <a:cubicBezTo>
                    <a:pt x="8686" y="6156"/>
                    <a:pt x="9026" y="5911"/>
                    <a:pt x="9293" y="5600"/>
                  </a:cubicBezTo>
                  <a:close/>
                  <a:moveTo>
                    <a:pt x="10716" y="5519"/>
                  </a:moveTo>
                  <a:lnTo>
                    <a:pt x="10716" y="6757"/>
                  </a:lnTo>
                  <a:lnTo>
                    <a:pt x="9725" y="6757"/>
                  </a:lnTo>
                  <a:lnTo>
                    <a:pt x="9725" y="5519"/>
                  </a:lnTo>
                  <a:close/>
                  <a:moveTo>
                    <a:pt x="12138" y="5519"/>
                  </a:moveTo>
                  <a:lnTo>
                    <a:pt x="12138" y="6757"/>
                  </a:lnTo>
                  <a:lnTo>
                    <a:pt x="11147" y="6757"/>
                  </a:lnTo>
                  <a:lnTo>
                    <a:pt x="11147" y="5519"/>
                  </a:lnTo>
                  <a:close/>
                  <a:moveTo>
                    <a:pt x="13560" y="5519"/>
                  </a:moveTo>
                  <a:lnTo>
                    <a:pt x="13560" y="6757"/>
                  </a:lnTo>
                  <a:lnTo>
                    <a:pt x="12569" y="6757"/>
                  </a:lnTo>
                  <a:lnTo>
                    <a:pt x="12569" y="5519"/>
                  </a:lnTo>
                  <a:close/>
                  <a:moveTo>
                    <a:pt x="2186" y="7189"/>
                  </a:moveTo>
                  <a:lnTo>
                    <a:pt x="2186" y="7935"/>
                  </a:lnTo>
                  <a:cubicBezTo>
                    <a:pt x="2186" y="8208"/>
                    <a:pt x="1964" y="8430"/>
                    <a:pt x="1691" y="8430"/>
                  </a:cubicBezTo>
                  <a:cubicBezTo>
                    <a:pt x="1417" y="8430"/>
                    <a:pt x="1196" y="8208"/>
                    <a:pt x="1196" y="7935"/>
                  </a:cubicBezTo>
                  <a:lnTo>
                    <a:pt x="1196" y="7189"/>
                  </a:lnTo>
                  <a:close/>
                  <a:moveTo>
                    <a:pt x="3608" y="7189"/>
                  </a:moveTo>
                  <a:lnTo>
                    <a:pt x="3608" y="7935"/>
                  </a:lnTo>
                  <a:cubicBezTo>
                    <a:pt x="3605" y="8208"/>
                    <a:pt x="3386" y="8427"/>
                    <a:pt x="3113" y="8430"/>
                  </a:cubicBezTo>
                  <a:lnTo>
                    <a:pt x="3110" y="8430"/>
                  </a:lnTo>
                  <a:cubicBezTo>
                    <a:pt x="2839" y="8430"/>
                    <a:pt x="2618" y="8208"/>
                    <a:pt x="2618" y="7935"/>
                  </a:cubicBezTo>
                  <a:lnTo>
                    <a:pt x="2618" y="7189"/>
                  </a:lnTo>
                  <a:close/>
                  <a:moveTo>
                    <a:pt x="5027" y="7189"/>
                  </a:moveTo>
                  <a:lnTo>
                    <a:pt x="5027" y="7935"/>
                  </a:lnTo>
                  <a:cubicBezTo>
                    <a:pt x="5027" y="8208"/>
                    <a:pt x="4808" y="8427"/>
                    <a:pt x="4535" y="8430"/>
                  </a:cubicBezTo>
                  <a:cubicBezTo>
                    <a:pt x="4261" y="8430"/>
                    <a:pt x="4040" y="8208"/>
                    <a:pt x="4040" y="7935"/>
                  </a:cubicBezTo>
                  <a:lnTo>
                    <a:pt x="4040" y="7189"/>
                  </a:lnTo>
                  <a:close/>
                  <a:moveTo>
                    <a:pt x="6449" y="7189"/>
                  </a:moveTo>
                  <a:lnTo>
                    <a:pt x="6449" y="7935"/>
                  </a:lnTo>
                  <a:cubicBezTo>
                    <a:pt x="6449" y="8208"/>
                    <a:pt x="6228" y="8427"/>
                    <a:pt x="5957" y="8430"/>
                  </a:cubicBezTo>
                  <a:lnTo>
                    <a:pt x="5954" y="8430"/>
                  </a:lnTo>
                  <a:cubicBezTo>
                    <a:pt x="5681" y="8430"/>
                    <a:pt x="5459" y="8208"/>
                    <a:pt x="5459" y="7935"/>
                  </a:cubicBezTo>
                  <a:lnTo>
                    <a:pt x="5459" y="7189"/>
                  </a:lnTo>
                  <a:close/>
                  <a:moveTo>
                    <a:pt x="7871" y="7189"/>
                  </a:moveTo>
                  <a:lnTo>
                    <a:pt x="7871" y="7935"/>
                  </a:lnTo>
                  <a:cubicBezTo>
                    <a:pt x="7871" y="8208"/>
                    <a:pt x="7650" y="8427"/>
                    <a:pt x="7379" y="8430"/>
                  </a:cubicBezTo>
                  <a:lnTo>
                    <a:pt x="7376" y="8430"/>
                  </a:lnTo>
                  <a:cubicBezTo>
                    <a:pt x="7103" y="8430"/>
                    <a:pt x="6881" y="8208"/>
                    <a:pt x="6881" y="7935"/>
                  </a:cubicBezTo>
                  <a:lnTo>
                    <a:pt x="6881" y="7189"/>
                  </a:lnTo>
                  <a:close/>
                  <a:moveTo>
                    <a:pt x="9293" y="7189"/>
                  </a:moveTo>
                  <a:lnTo>
                    <a:pt x="9293" y="7935"/>
                  </a:lnTo>
                  <a:cubicBezTo>
                    <a:pt x="9293" y="8208"/>
                    <a:pt x="9072" y="8427"/>
                    <a:pt x="8801" y="8430"/>
                  </a:cubicBezTo>
                  <a:lnTo>
                    <a:pt x="8798" y="8430"/>
                  </a:lnTo>
                  <a:cubicBezTo>
                    <a:pt x="8525" y="8430"/>
                    <a:pt x="8303" y="8208"/>
                    <a:pt x="8303" y="7935"/>
                  </a:cubicBezTo>
                  <a:lnTo>
                    <a:pt x="8303" y="7189"/>
                  </a:lnTo>
                  <a:close/>
                  <a:moveTo>
                    <a:pt x="10718" y="7189"/>
                  </a:moveTo>
                  <a:lnTo>
                    <a:pt x="10718" y="7935"/>
                  </a:lnTo>
                  <a:cubicBezTo>
                    <a:pt x="10716" y="8208"/>
                    <a:pt x="10494" y="8430"/>
                    <a:pt x="10223" y="8430"/>
                  </a:cubicBezTo>
                  <a:lnTo>
                    <a:pt x="10220" y="8430"/>
                  </a:lnTo>
                  <a:cubicBezTo>
                    <a:pt x="9947" y="8430"/>
                    <a:pt x="9728" y="8208"/>
                    <a:pt x="9728" y="7935"/>
                  </a:cubicBezTo>
                  <a:lnTo>
                    <a:pt x="9728" y="7189"/>
                  </a:lnTo>
                  <a:close/>
                  <a:moveTo>
                    <a:pt x="12138" y="7189"/>
                  </a:moveTo>
                  <a:lnTo>
                    <a:pt x="12138" y="7935"/>
                  </a:lnTo>
                  <a:cubicBezTo>
                    <a:pt x="12135" y="8208"/>
                    <a:pt x="11916" y="8427"/>
                    <a:pt x="11645" y="8430"/>
                  </a:cubicBezTo>
                  <a:lnTo>
                    <a:pt x="11642" y="8430"/>
                  </a:lnTo>
                  <a:cubicBezTo>
                    <a:pt x="11369" y="8430"/>
                    <a:pt x="11147" y="8208"/>
                    <a:pt x="11147" y="7935"/>
                  </a:cubicBezTo>
                  <a:lnTo>
                    <a:pt x="11147" y="7189"/>
                  </a:lnTo>
                  <a:close/>
                  <a:moveTo>
                    <a:pt x="13560" y="7189"/>
                  </a:moveTo>
                  <a:lnTo>
                    <a:pt x="13560" y="7935"/>
                  </a:lnTo>
                  <a:cubicBezTo>
                    <a:pt x="13560" y="8208"/>
                    <a:pt x="13338" y="8430"/>
                    <a:pt x="13065" y="8430"/>
                  </a:cubicBezTo>
                  <a:cubicBezTo>
                    <a:pt x="12791" y="8430"/>
                    <a:pt x="12569" y="8208"/>
                    <a:pt x="12569" y="7935"/>
                  </a:cubicBezTo>
                  <a:lnTo>
                    <a:pt x="12569" y="7189"/>
                  </a:lnTo>
                  <a:close/>
                  <a:moveTo>
                    <a:pt x="11714" y="9855"/>
                  </a:moveTo>
                  <a:lnTo>
                    <a:pt x="11714" y="13459"/>
                  </a:lnTo>
                  <a:lnTo>
                    <a:pt x="9786" y="13459"/>
                  </a:lnTo>
                  <a:lnTo>
                    <a:pt x="9786" y="9855"/>
                  </a:lnTo>
                  <a:close/>
                  <a:moveTo>
                    <a:pt x="14107" y="13891"/>
                  </a:moveTo>
                  <a:cubicBezTo>
                    <a:pt x="14225" y="13891"/>
                    <a:pt x="14323" y="13989"/>
                    <a:pt x="14323" y="14107"/>
                  </a:cubicBezTo>
                  <a:cubicBezTo>
                    <a:pt x="14323" y="14228"/>
                    <a:pt x="14225" y="14323"/>
                    <a:pt x="14107" y="14323"/>
                  </a:cubicBezTo>
                  <a:lnTo>
                    <a:pt x="649" y="14323"/>
                  </a:lnTo>
                  <a:cubicBezTo>
                    <a:pt x="531" y="14323"/>
                    <a:pt x="433" y="14228"/>
                    <a:pt x="433" y="14107"/>
                  </a:cubicBezTo>
                  <a:cubicBezTo>
                    <a:pt x="433" y="13989"/>
                    <a:pt x="531" y="13891"/>
                    <a:pt x="649" y="13891"/>
                  </a:cubicBezTo>
                  <a:close/>
                  <a:moveTo>
                    <a:pt x="7376" y="1"/>
                  </a:moveTo>
                  <a:cubicBezTo>
                    <a:pt x="6579" y="1"/>
                    <a:pt x="6147" y="936"/>
                    <a:pt x="6665" y="1544"/>
                  </a:cubicBezTo>
                  <a:cubicBezTo>
                    <a:pt x="6455" y="1604"/>
                    <a:pt x="6256" y="1691"/>
                    <a:pt x="6072" y="1803"/>
                  </a:cubicBezTo>
                  <a:cubicBezTo>
                    <a:pt x="6025" y="1325"/>
                    <a:pt x="5622" y="961"/>
                    <a:pt x="5144" y="961"/>
                  </a:cubicBezTo>
                  <a:cubicBezTo>
                    <a:pt x="5124" y="961"/>
                    <a:pt x="5105" y="961"/>
                    <a:pt x="5085" y="962"/>
                  </a:cubicBezTo>
                  <a:cubicBezTo>
                    <a:pt x="4584" y="991"/>
                    <a:pt x="4195" y="1411"/>
                    <a:pt x="4207" y="1915"/>
                  </a:cubicBezTo>
                  <a:lnTo>
                    <a:pt x="3821" y="1915"/>
                  </a:lnTo>
                  <a:cubicBezTo>
                    <a:pt x="3703" y="1915"/>
                    <a:pt x="3605" y="2013"/>
                    <a:pt x="3605" y="2131"/>
                  </a:cubicBezTo>
                  <a:cubicBezTo>
                    <a:pt x="3605" y="2252"/>
                    <a:pt x="3703" y="2347"/>
                    <a:pt x="3821" y="2347"/>
                  </a:cubicBezTo>
                  <a:lnTo>
                    <a:pt x="4313" y="2347"/>
                  </a:lnTo>
                  <a:cubicBezTo>
                    <a:pt x="4469" y="2646"/>
                    <a:pt x="4774" y="2839"/>
                    <a:pt x="5113" y="2851"/>
                  </a:cubicBezTo>
                  <a:cubicBezTo>
                    <a:pt x="4765" y="3556"/>
                    <a:pt x="4768" y="4382"/>
                    <a:pt x="5119" y="5085"/>
                  </a:cubicBezTo>
                  <a:lnTo>
                    <a:pt x="1196" y="5085"/>
                  </a:lnTo>
                  <a:lnTo>
                    <a:pt x="1196" y="3861"/>
                  </a:lnTo>
                  <a:cubicBezTo>
                    <a:pt x="1198" y="3026"/>
                    <a:pt x="1875" y="2353"/>
                    <a:pt x="2710" y="2350"/>
                  </a:cubicBezTo>
                  <a:lnTo>
                    <a:pt x="2888" y="2350"/>
                  </a:lnTo>
                  <a:cubicBezTo>
                    <a:pt x="3006" y="2350"/>
                    <a:pt x="3104" y="2255"/>
                    <a:pt x="3104" y="2134"/>
                  </a:cubicBezTo>
                  <a:cubicBezTo>
                    <a:pt x="3104" y="2016"/>
                    <a:pt x="3006" y="1918"/>
                    <a:pt x="2888" y="1918"/>
                  </a:cubicBezTo>
                  <a:lnTo>
                    <a:pt x="2710" y="1918"/>
                  </a:lnTo>
                  <a:cubicBezTo>
                    <a:pt x="1636" y="1921"/>
                    <a:pt x="767" y="2790"/>
                    <a:pt x="764" y="3864"/>
                  </a:cubicBezTo>
                  <a:lnTo>
                    <a:pt x="764" y="7935"/>
                  </a:lnTo>
                  <a:cubicBezTo>
                    <a:pt x="764" y="8266"/>
                    <a:pt x="939" y="8571"/>
                    <a:pt x="1224" y="8735"/>
                  </a:cubicBezTo>
                  <a:lnTo>
                    <a:pt x="1224" y="13459"/>
                  </a:lnTo>
                  <a:lnTo>
                    <a:pt x="649" y="13459"/>
                  </a:lnTo>
                  <a:cubicBezTo>
                    <a:pt x="292" y="13459"/>
                    <a:pt x="1" y="13747"/>
                    <a:pt x="1" y="14107"/>
                  </a:cubicBezTo>
                  <a:cubicBezTo>
                    <a:pt x="1" y="14464"/>
                    <a:pt x="292" y="14754"/>
                    <a:pt x="649" y="14754"/>
                  </a:cubicBezTo>
                  <a:lnTo>
                    <a:pt x="14107" y="14754"/>
                  </a:lnTo>
                  <a:cubicBezTo>
                    <a:pt x="14467" y="14754"/>
                    <a:pt x="14754" y="14464"/>
                    <a:pt x="14754" y="14107"/>
                  </a:cubicBezTo>
                  <a:cubicBezTo>
                    <a:pt x="14754" y="13747"/>
                    <a:pt x="14467" y="13459"/>
                    <a:pt x="14107" y="13459"/>
                  </a:cubicBezTo>
                  <a:lnTo>
                    <a:pt x="13531" y="13459"/>
                  </a:lnTo>
                  <a:lnTo>
                    <a:pt x="13531" y="10146"/>
                  </a:lnTo>
                  <a:cubicBezTo>
                    <a:pt x="13531" y="10025"/>
                    <a:pt x="13433" y="9930"/>
                    <a:pt x="13315" y="9930"/>
                  </a:cubicBezTo>
                  <a:cubicBezTo>
                    <a:pt x="13197" y="9930"/>
                    <a:pt x="13099" y="10025"/>
                    <a:pt x="13099" y="10146"/>
                  </a:cubicBezTo>
                  <a:lnTo>
                    <a:pt x="13099" y="13459"/>
                  </a:lnTo>
                  <a:lnTo>
                    <a:pt x="12149" y="13459"/>
                  </a:lnTo>
                  <a:lnTo>
                    <a:pt x="12149" y="9639"/>
                  </a:lnTo>
                  <a:cubicBezTo>
                    <a:pt x="12149" y="9521"/>
                    <a:pt x="12051" y="9423"/>
                    <a:pt x="11933" y="9423"/>
                  </a:cubicBezTo>
                  <a:lnTo>
                    <a:pt x="9570" y="9423"/>
                  </a:lnTo>
                  <a:cubicBezTo>
                    <a:pt x="9449" y="9423"/>
                    <a:pt x="9354" y="9521"/>
                    <a:pt x="9354" y="9639"/>
                  </a:cubicBezTo>
                  <a:lnTo>
                    <a:pt x="9354" y="13459"/>
                  </a:lnTo>
                  <a:lnTo>
                    <a:pt x="1656" y="13459"/>
                  </a:lnTo>
                  <a:lnTo>
                    <a:pt x="1656" y="8862"/>
                  </a:lnTo>
                  <a:lnTo>
                    <a:pt x="1691" y="8862"/>
                  </a:lnTo>
                  <a:cubicBezTo>
                    <a:pt x="1875" y="8639"/>
                    <a:pt x="2138" y="8527"/>
                    <a:pt x="2401" y="8527"/>
                  </a:cubicBezTo>
                  <a:cubicBezTo>
                    <a:pt x="2664" y="8527"/>
                    <a:pt x="2927" y="8639"/>
                    <a:pt x="3113" y="8862"/>
                  </a:cubicBezTo>
                  <a:cubicBezTo>
                    <a:pt x="3297" y="8639"/>
                    <a:pt x="3560" y="8527"/>
                    <a:pt x="3823" y="8527"/>
                  </a:cubicBezTo>
                  <a:cubicBezTo>
                    <a:pt x="4086" y="8527"/>
                    <a:pt x="4349" y="8639"/>
                    <a:pt x="4535" y="8862"/>
                  </a:cubicBezTo>
                  <a:cubicBezTo>
                    <a:pt x="4719" y="8639"/>
                    <a:pt x="4982" y="8527"/>
                    <a:pt x="5244" y="8527"/>
                  </a:cubicBezTo>
                  <a:cubicBezTo>
                    <a:pt x="5507" y="8527"/>
                    <a:pt x="5770" y="8639"/>
                    <a:pt x="5954" y="8862"/>
                  </a:cubicBezTo>
                  <a:cubicBezTo>
                    <a:pt x="6140" y="8639"/>
                    <a:pt x="6403" y="8527"/>
                    <a:pt x="6666" y="8527"/>
                  </a:cubicBezTo>
                  <a:cubicBezTo>
                    <a:pt x="6929" y="8527"/>
                    <a:pt x="7192" y="8639"/>
                    <a:pt x="7376" y="8862"/>
                  </a:cubicBezTo>
                  <a:cubicBezTo>
                    <a:pt x="7562" y="8639"/>
                    <a:pt x="7825" y="8527"/>
                    <a:pt x="8088" y="8527"/>
                  </a:cubicBezTo>
                  <a:cubicBezTo>
                    <a:pt x="8351" y="8527"/>
                    <a:pt x="8614" y="8639"/>
                    <a:pt x="8798" y="8862"/>
                  </a:cubicBezTo>
                  <a:cubicBezTo>
                    <a:pt x="8984" y="8639"/>
                    <a:pt x="9247" y="8527"/>
                    <a:pt x="9510" y="8527"/>
                  </a:cubicBezTo>
                  <a:cubicBezTo>
                    <a:pt x="9773" y="8527"/>
                    <a:pt x="10036" y="8639"/>
                    <a:pt x="10220" y="8862"/>
                  </a:cubicBezTo>
                  <a:cubicBezTo>
                    <a:pt x="10406" y="8639"/>
                    <a:pt x="10669" y="8527"/>
                    <a:pt x="10931" y="8527"/>
                  </a:cubicBezTo>
                  <a:cubicBezTo>
                    <a:pt x="11194" y="8527"/>
                    <a:pt x="11457" y="8639"/>
                    <a:pt x="11642" y="8862"/>
                  </a:cubicBezTo>
                  <a:cubicBezTo>
                    <a:pt x="11828" y="8639"/>
                    <a:pt x="12091" y="8527"/>
                    <a:pt x="12354" y="8527"/>
                  </a:cubicBezTo>
                  <a:cubicBezTo>
                    <a:pt x="12616" y="8527"/>
                    <a:pt x="12879" y="8639"/>
                    <a:pt x="13065" y="8862"/>
                  </a:cubicBezTo>
                  <a:lnTo>
                    <a:pt x="13099" y="8862"/>
                  </a:lnTo>
                  <a:lnTo>
                    <a:pt x="13099" y="9216"/>
                  </a:lnTo>
                  <a:cubicBezTo>
                    <a:pt x="13099" y="9334"/>
                    <a:pt x="13194" y="9432"/>
                    <a:pt x="13315" y="9432"/>
                  </a:cubicBezTo>
                  <a:cubicBezTo>
                    <a:pt x="13433" y="9432"/>
                    <a:pt x="13531" y="9334"/>
                    <a:pt x="13531" y="9216"/>
                  </a:cubicBezTo>
                  <a:lnTo>
                    <a:pt x="13531" y="8735"/>
                  </a:lnTo>
                  <a:cubicBezTo>
                    <a:pt x="13816" y="8568"/>
                    <a:pt x="13992" y="8266"/>
                    <a:pt x="13992" y="7935"/>
                  </a:cubicBezTo>
                  <a:lnTo>
                    <a:pt x="13992" y="3861"/>
                  </a:lnTo>
                  <a:cubicBezTo>
                    <a:pt x="13989" y="2788"/>
                    <a:pt x="13119" y="1918"/>
                    <a:pt x="12046" y="1915"/>
                  </a:cubicBezTo>
                  <a:lnTo>
                    <a:pt x="10546" y="1915"/>
                  </a:lnTo>
                  <a:cubicBezTo>
                    <a:pt x="10557" y="1411"/>
                    <a:pt x="10169" y="991"/>
                    <a:pt x="9668" y="962"/>
                  </a:cubicBezTo>
                  <a:cubicBezTo>
                    <a:pt x="9648" y="961"/>
                    <a:pt x="9628" y="961"/>
                    <a:pt x="9608" y="961"/>
                  </a:cubicBezTo>
                  <a:cubicBezTo>
                    <a:pt x="9130" y="961"/>
                    <a:pt x="8727" y="1325"/>
                    <a:pt x="8680" y="1803"/>
                  </a:cubicBezTo>
                  <a:cubicBezTo>
                    <a:pt x="8496" y="1691"/>
                    <a:pt x="8297" y="1604"/>
                    <a:pt x="8090" y="1544"/>
                  </a:cubicBezTo>
                  <a:cubicBezTo>
                    <a:pt x="8605" y="936"/>
                    <a:pt x="8174" y="1"/>
                    <a:pt x="7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75"/>
            <p:cNvSpPr/>
            <p:nvPr/>
          </p:nvSpPr>
          <p:spPr>
            <a:xfrm>
              <a:off x="4692100" y="2712200"/>
              <a:ext cx="82800" cy="82875"/>
            </a:xfrm>
            <a:custGeom>
              <a:avLst/>
              <a:gdLst/>
              <a:ahLst/>
              <a:cxnLst/>
              <a:rect l="l" t="t" r="r" b="b"/>
              <a:pathLst>
                <a:path w="3312" h="3315" extrusionOk="0">
                  <a:moveTo>
                    <a:pt x="1657" y="432"/>
                  </a:moveTo>
                  <a:cubicBezTo>
                    <a:pt x="1710" y="432"/>
                    <a:pt x="1765" y="452"/>
                    <a:pt x="1809" y="496"/>
                  </a:cubicBezTo>
                  <a:cubicBezTo>
                    <a:pt x="1849" y="536"/>
                    <a:pt x="1872" y="591"/>
                    <a:pt x="1872" y="648"/>
                  </a:cubicBezTo>
                  <a:lnTo>
                    <a:pt x="1872" y="1224"/>
                  </a:lnTo>
                  <a:cubicBezTo>
                    <a:pt x="1872" y="1345"/>
                    <a:pt x="1967" y="1440"/>
                    <a:pt x="2088" y="1440"/>
                  </a:cubicBezTo>
                  <a:lnTo>
                    <a:pt x="2664" y="1440"/>
                  </a:lnTo>
                  <a:cubicBezTo>
                    <a:pt x="2857" y="1440"/>
                    <a:pt x="2952" y="1673"/>
                    <a:pt x="2816" y="1811"/>
                  </a:cubicBezTo>
                  <a:cubicBezTo>
                    <a:pt x="2776" y="1852"/>
                    <a:pt x="2718" y="1872"/>
                    <a:pt x="2664" y="1872"/>
                  </a:cubicBezTo>
                  <a:lnTo>
                    <a:pt x="2088" y="1872"/>
                  </a:lnTo>
                  <a:cubicBezTo>
                    <a:pt x="1967" y="1872"/>
                    <a:pt x="1872" y="1970"/>
                    <a:pt x="1872" y="2088"/>
                  </a:cubicBezTo>
                  <a:lnTo>
                    <a:pt x="1872" y="2664"/>
                  </a:lnTo>
                  <a:cubicBezTo>
                    <a:pt x="1872" y="2785"/>
                    <a:pt x="1774" y="2880"/>
                    <a:pt x="1656" y="2880"/>
                  </a:cubicBezTo>
                  <a:cubicBezTo>
                    <a:pt x="1535" y="2880"/>
                    <a:pt x="1440" y="2785"/>
                    <a:pt x="1440" y="2664"/>
                  </a:cubicBezTo>
                  <a:lnTo>
                    <a:pt x="1440" y="2088"/>
                  </a:lnTo>
                  <a:cubicBezTo>
                    <a:pt x="1440" y="1970"/>
                    <a:pt x="1342" y="1872"/>
                    <a:pt x="1224" y="1872"/>
                  </a:cubicBezTo>
                  <a:lnTo>
                    <a:pt x="649" y="1872"/>
                  </a:lnTo>
                  <a:cubicBezTo>
                    <a:pt x="528" y="1872"/>
                    <a:pt x="433" y="1777"/>
                    <a:pt x="433" y="1656"/>
                  </a:cubicBezTo>
                  <a:cubicBezTo>
                    <a:pt x="433" y="1538"/>
                    <a:pt x="528" y="1440"/>
                    <a:pt x="649" y="1440"/>
                  </a:cubicBezTo>
                  <a:lnTo>
                    <a:pt x="1224" y="1440"/>
                  </a:lnTo>
                  <a:cubicBezTo>
                    <a:pt x="1342" y="1440"/>
                    <a:pt x="1440" y="1345"/>
                    <a:pt x="1440" y="1224"/>
                  </a:cubicBezTo>
                  <a:lnTo>
                    <a:pt x="1440" y="648"/>
                  </a:lnTo>
                  <a:cubicBezTo>
                    <a:pt x="1438" y="518"/>
                    <a:pt x="1545" y="432"/>
                    <a:pt x="1657" y="432"/>
                  </a:cubicBezTo>
                  <a:close/>
                  <a:moveTo>
                    <a:pt x="1656" y="1"/>
                  </a:moveTo>
                  <a:cubicBezTo>
                    <a:pt x="1296" y="1"/>
                    <a:pt x="1008" y="292"/>
                    <a:pt x="1008" y="648"/>
                  </a:cubicBezTo>
                  <a:lnTo>
                    <a:pt x="1008" y="1008"/>
                  </a:lnTo>
                  <a:lnTo>
                    <a:pt x="649" y="1008"/>
                  </a:lnTo>
                  <a:cubicBezTo>
                    <a:pt x="289" y="1008"/>
                    <a:pt x="1" y="1299"/>
                    <a:pt x="1" y="1656"/>
                  </a:cubicBezTo>
                  <a:cubicBezTo>
                    <a:pt x="1" y="2016"/>
                    <a:pt x="289" y="2304"/>
                    <a:pt x="649" y="2304"/>
                  </a:cubicBezTo>
                  <a:lnTo>
                    <a:pt x="1008" y="2304"/>
                  </a:lnTo>
                  <a:lnTo>
                    <a:pt x="1008" y="2664"/>
                  </a:lnTo>
                  <a:cubicBezTo>
                    <a:pt x="1008" y="3023"/>
                    <a:pt x="1296" y="3314"/>
                    <a:pt x="1656" y="3314"/>
                  </a:cubicBezTo>
                  <a:cubicBezTo>
                    <a:pt x="2013" y="3314"/>
                    <a:pt x="2304" y="3023"/>
                    <a:pt x="2304" y="2664"/>
                  </a:cubicBezTo>
                  <a:lnTo>
                    <a:pt x="2304" y="2304"/>
                  </a:lnTo>
                  <a:lnTo>
                    <a:pt x="2664" y="2304"/>
                  </a:lnTo>
                  <a:cubicBezTo>
                    <a:pt x="3021" y="2304"/>
                    <a:pt x="3311" y="2016"/>
                    <a:pt x="3311" y="1656"/>
                  </a:cubicBezTo>
                  <a:cubicBezTo>
                    <a:pt x="3311" y="1299"/>
                    <a:pt x="3021" y="1008"/>
                    <a:pt x="2664" y="1008"/>
                  </a:cubicBezTo>
                  <a:lnTo>
                    <a:pt x="2304" y="1008"/>
                  </a:lnTo>
                  <a:lnTo>
                    <a:pt x="2304" y="648"/>
                  </a:lnTo>
                  <a:cubicBezTo>
                    <a:pt x="2304" y="292"/>
                    <a:pt x="2013" y="1"/>
                    <a:pt x="1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" name="Google Shape;699;p75"/>
          <p:cNvGrpSpPr/>
          <p:nvPr/>
        </p:nvGrpSpPr>
        <p:grpSpPr>
          <a:xfrm>
            <a:off x="6934725" y="1114006"/>
            <a:ext cx="748512" cy="748512"/>
            <a:chOff x="7012375" y="2654500"/>
            <a:chExt cx="368925" cy="368925"/>
          </a:xfrm>
        </p:grpSpPr>
        <p:sp>
          <p:nvSpPr>
            <p:cNvPr id="700" name="Google Shape;700;p75"/>
            <p:cNvSpPr/>
            <p:nvPr/>
          </p:nvSpPr>
          <p:spPr>
            <a:xfrm>
              <a:off x="7198775" y="2837225"/>
              <a:ext cx="11825" cy="10125"/>
            </a:xfrm>
            <a:custGeom>
              <a:avLst/>
              <a:gdLst/>
              <a:ahLst/>
              <a:cxnLst/>
              <a:rect l="l" t="t" r="r" b="b"/>
              <a:pathLst>
                <a:path w="473" h="405" extrusionOk="0">
                  <a:moveTo>
                    <a:pt x="271" y="0"/>
                  </a:moveTo>
                  <a:cubicBezTo>
                    <a:pt x="90" y="0"/>
                    <a:pt x="0" y="219"/>
                    <a:pt x="127" y="346"/>
                  </a:cubicBezTo>
                  <a:cubicBezTo>
                    <a:pt x="168" y="387"/>
                    <a:pt x="218" y="405"/>
                    <a:pt x="268" y="405"/>
                  </a:cubicBezTo>
                  <a:cubicBezTo>
                    <a:pt x="371" y="405"/>
                    <a:pt x="471" y="324"/>
                    <a:pt x="473" y="202"/>
                  </a:cubicBezTo>
                  <a:cubicBezTo>
                    <a:pt x="473" y="92"/>
                    <a:pt x="380" y="0"/>
                    <a:pt x="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75"/>
            <p:cNvSpPr/>
            <p:nvPr/>
          </p:nvSpPr>
          <p:spPr>
            <a:xfrm>
              <a:off x="7198775" y="2859525"/>
              <a:ext cx="11825" cy="10150"/>
            </a:xfrm>
            <a:custGeom>
              <a:avLst/>
              <a:gdLst/>
              <a:ahLst/>
              <a:cxnLst/>
              <a:rect l="l" t="t" r="r" b="b"/>
              <a:pathLst>
                <a:path w="473" h="406" extrusionOk="0">
                  <a:moveTo>
                    <a:pt x="271" y="1"/>
                  </a:moveTo>
                  <a:cubicBezTo>
                    <a:pt x="90" y="1"/>
                    <a:pt x="0" y="219"/>
                    <a:pt x="127" y="346"/>
                  </a:cubicBezTo>
                  <a:cubicBezTo>
                    <a:pt x="168" y="387"/>
                    <a:pt x="219" y="405"/>
                    <a:pt x="268" y="405"/>
                  </a:cubicBezTo>
                  <a:cubicBezTo>
                    <a:pt x="371" y="405"/>
                    <a:pt x="471" y="326"/>
                    <a:pt x="473" y="205"/>
                  </a:cubicBezTo>
                  <a:cubicBezTo>
                    <a:pt x="473" y="93"/>
                    <a:pt x="380" y="1"/>
                    <a:pt x="2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75"/>
            <p:cNvSpPr/>
            <p:nvPr/>
          </p:nvSpPr>
          <p:spPr>
            <a:xfrm>
              <a:off x="7102050" y="2786975"/>
              <a:ext cx="32400" cy="10825"/>
            </a:xfrm>
            <a:custGeom>
              <a:avLst/>
              <a:gdLst/>
              <a:ahLst/>
              <a:cxnLst/>
              <a:rect l="l" t="t" r="r" b="b"/>
              <a:pathLst>
                <a:path w="1296" h="433" extrusionOk="0">
                  <a:moveTo>
                    <a:pt x="216" y="1"/>
                  </a:moveTo>
                  <a:cubicBezTo>
                    <a:pt x="98" y="1"/>
                    <a:pt x="0" y="96"/>
                    <a:pt x="0" y="217"/>
                  </a:cubicBezTo>
                  <a:cubicBezTo>
                    <a:pt x="0" y="335"/>
                    <a:pt x="98" y="433"/>
                    <a:pt x="216" y="433"/>
                  </a:cubicBezTo>
                  <a:lnTo>
                    <a:pt x="1080" y="433"/>
                  </a:lnTo>
                  <a:cubicBezTo>
                    <a:pt x="1201" y="433"/>
                    <a:pt x="1296" y="335"/>
                    <a:pt x="1296" y="217"/>
                  </a:cubicBezTo>
                  <a:cubicBezTo>
                    <a:pt x="1296" y="96"/>
                    <a:pt x="1201" y="1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75"/>
            <p:cNvSpPr/>
            <p:nvPr/>
          </p:nvSpPr>
          <p:spPr>
            <a:xfrm>
              <a:off x="7172650" y="2786975"/>
              <a:ext cx="32400" cy="10825"/>
            </a:xfrm>
            <a:custGeom>
              <a:avLst/>
              <a:gdLst/>
              <a:ahLst/>
              <a:cxnLst/>
              <a:rect l="l" t="t" r="r" b="b"/>
              <a:pathLst>
                <a:path w="1296" h="433" extrusionOk="0">
                  <a:moveTo>
                    <a:pt x="216" y="1"/>
                  </a:moveTo>
                  <a:cubicBezTo>
                    <a:pt x="98" y="1"/>
                    <a:pt x="1" y="96"/>
                    <a:pt x="1" y="217"/>
                  </a:cubicBezTo>
                  <a:cubicBezTo>
                    <a:pt x="1" y="335"/>
                    <a:pt x="98" y="433"/>
                    <a:pt x="216" y="433"/>
                  </a:cubicBezTo>
                  <a:lnTo>
                    <a:pt x="1080" y="433"/>
                  </a:lnTo>
                  <a:cubicBezTo>
                    <a:pt x="1201" y="433"/>
                    <a:pt x="1296" y="335"/>
                    <a:pt x="1296" y="217"/>
                  </a:cubicBezTo>
                  <a:cubicBezTo>
                    <a:pt x="1296" y="96"/>
                    <a:pt x="1201" y="1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75"/>
            <p:cNvSpPr/>
            <p:nvPr/>
          </p:nvSpPr>
          <p:spPr>
            <a:xfrm>
              <a:off x="7012375" y="2654500"/>
              <a:ext cx="368925" cy="368925"/>
            </a:xfrm>
            <a:custGeom>
              <a:avLst/>
              <a:gdLst/>
              <a:ahLst/>
              <a:cxnLst/>
              <a:rect l="l" t="t" r="r" b="b"/>
              <a:pathLst>
                <a:path w="14757" h="14757" extrusionOk="0">
                  <a:moveTo>
                    <a:pt x="9507" y="429"/>
                  </a:moveTo>
                  <a:cubicBezTo>
                    <a:pt x="9557" y="429"/>
                    <a:pt x="9609" y="449"/>
                    <a:pt x="9656" y="495"/>
                  </a:cubicBezTo>
                  <a:lnTo>
                    <a:pt x="11369" y="2208"/>
                  </a:lnTo>
                  <a:cubicBezTo>
                    <a:pt x="11409" y="2245"/>
                    <a:pt x="11432" y="2303"/>
                    <a:pt x="11432" y="2361"/>
                  </a:cubicBezTo>
                  <a:cubicBezTo>
                    <a:pt x="11432" y="2490"/>
                    <a:pt x="11325" y="2576"/>
                    <a:pt x="11212" y="2576"/>
                  </a:cubicBezTo>
                  <a:cubicBezTo>
                    <a:pt x="11159" y="2576"/>
                    <a:pt x="11105" y="2557"/>
                    <a:pt x="11061" y="2513"/>
                  </a:cubicBezTo>
                  <a:lnTo>
                    <a:pt x="9351" y="800"/>
                  </a:lnTo>
                  <a:cubicBezTo>
                    <a:pt x="9194" y="645"/>
                    <a:pt x="9339" y="429"/>
                    <a:pt x="9507" y="429"/>
                  </a:cubicBezTo>
                  <a:close/>
                  <a:moveTo>
                    <a:pt x="13246" y="6054"/>
                  </a:moveTo>
                  <a:cubicBezTo>
                    <a:pt x="13542" y="6057"/>
                    <a:pt x="13686" y="6414"/>
                    <a:pt x="13479" y="6621"/>
                  </a:cubicBezTo>
                  <a:cubicBezTo>
                    <a:pt x="13411" y="6688"/>
                    <a:pt x="13328" y="6718"/>
                    <a:pt x="13247" y="6718"/>
                  </a:cubicBezTo>
                  <a:cubicBezTo>
                    <a:pt x="13076" y="6718"/>
                    <a:pt x="12913" y="6586"/>
                    <a:pt x="12915" y="6385"/>
                  </a:cubicBezTo>
                  <a:cubicBezTo>
                    <a:pt x="12915" y="6204"/>
                    <a:pt x="13061" y="6057"/>
                    <a:pt x="13243" y="6054"/>
                  </a:cubicBezTo>
                  <a:close/>
                  <a:moveTo>
                    <a:pt x="6083" y="6402"/>
                  </a:moveTo>
                  <a:cubicBezTo>
                    <a:pt x="6282" y="6402"/>
                    <a:pt x="6443" y="6564"/>
                    <a:pt x="6443" y="6762"/>
                  </a:cubicBezTo>
                  <a:lnTo>
                    <a:pt x="6443" y="7626"/>
                  </a:lnTo>
                  <a:cubicBezTo>
                    <a:pt x="6443" y="7824"/>
                    <a:pt x="6282" y="7986"/>
                    <a:pt x="6083" y="7986"/>
                  </a:cubicBezTo>
                  <a:lnTo>
                    <a:pt x="5220" y="7986"/>
                  </a:lnTo>
                  <a:cubicBezTo>
                    <a:pt x="5021" y="7986"/>
                    <a:pt x="4860" y="7824"/>
                    <a:pt x="4860" y="7626"/>
                  </a:cubicBezTo>
                  <a:lnTo>
                    <a:pt x="4860" y="6762"/>
                  </a:lnTo>
                  <a:cubicBezTo>
                    <a:pt x="4860" y="6564"/>
                    <a:pt x="5021" y="6402"/>
                    <a:pt x="5220" y="6402"/>
                  </a:cubicBezTo>
                  <a:close/>
                  <a:moveTo>
                    <a:pt x="8694" y="4793"/>
                  </a:moveTo>
                  <a:lnTo>
                    <a:pt x="8694" y="4793"/>
                  </a:lnTo>
                  <a:cubicBezTo>
                    <a:pt x="9595" y="4963"/>
                    <a:pt x="10243" y="5749"/>
                    <a:pt x="10246" y="6664"/>
                  </a:cubicBezTo>
                  <a:lnTo>
                    <a:pt x="10246" y="7706"/>
                  </a:lnTo>
                  <a:cubicBezTo>
                    <a:pt x="10246" y="8066"/>
                    <a:pt x="9955" y="8357"/>
                    <a:pt x="9595" y="8357"/>
                  </a:cubicBezTo>
                  <a:lnTo>
                    <a:pt x="9555" y="8357"/>
                  </a:lnTo>
                  <a:lnTo>
                    <a:pt x="9555" y="7819"/>
                  </a:lnTo>
                  <a:cubicBezTo>
                    <a:pt x="9552" y="7283"/>
                    <a:pt x="9238" y="6797"/>
                    <a:pt x="8749" y="6578"/>
                  </a:cubicBezTo>
                  <a:lnTo>
                    <a:pt x="8749" y="5167"/>
                  </a:lnTo>
                  <a:cubicBezTo>
                    <a:pt x="8749" y="5041"/>
                    <a:pt x="8732" y="4914"/>
                    <a:pt x="8694" y="4793"/>
                  </a:cubicBezTo>
                  <a:close/>
                  <a:moveTo>
                    <a:pt x="2606" y="4793"/>
                  </a:moveTo>
                  <a:lnTo>
                    <a:pt x="2606" y="4793"/>
                  </a:lnTo>
                  <a:cubicBezTo>
                    <a:pt x="2571" y="4914"/>
                    <a:pt x="2551" y="5041"/>
                    <a:pt x="2551" y="5170"/>
                  </a:cubicBezTo>
                  <a:lnTo>
                    <a:pt x="2551" y="6578"/>
                  </a:lnTo>
                  <a:cubicBezTo>
                    <a:pt x="2062" y="6800"/>
                    <a:pt x="1745" y="7286"/>
                    <a:pt x="1745" y="7822"/>
                  </a:cubicBezTo>
                  <a:lnTo>
                    <a:pt x="1745" y="8363"/>
                  </a:lnTo>
                  <a:lnTo>
                    <a:pt x="1705" y="8363"/>
                  </a:lnTo>
                  <a:cubicBezTo>
                    <a:pt x="1345" y="8363"/>
                    <a:pt x="1054" y="8069"/>
                    <a:pt x="1054" y="7709"/>
                  </a:cubicBezTo>
                  <a:lnTo>
                    <a:pt x="1054" y="6667"/>
                  </a:lnTo>
                  <a:cubicBezTo>
                    <a:pt x="1054" y="5752"/>
                    <a:pt x="1705" y="4966"/>
                    <a:pt x="2606" y="4793"/>
                  </a:cubicBezTo>
                  <a:close/>
                  <a:moveTo>
                    <a:pt x="13649" y="12105"/>
                  </a:moveTo>
                  <a:cubicBezTo>
                    <a:pt x="13637" y="13334"/>
                    <a:pt x="12638" y="14325"/>
                    <a:pt x="11412" y="14325"/>
                  </a:cubicBezTo>
                  <a:lnTo>
                    <a:pt x="3383" y="14325"/>
                  </a:lnTo>
                  <a:cubicBezTo>
                    <a:pt x="2148" y="14322"/>
                    <a:pt x="1141" y="13337"/>
                    <a:pt x="1112" y="12105"/>
                  </a:cubicBezTo>
                  <a:close/>
                  <a:moveTo>
                    <a:pt x="9505" y="0"/>
                  </a:moveTo>
                  <a:cubicBezTo>
                    <a:pt x="9338" y="0"/>
                    <a:pt x="9172" y="63"/>
                    <a:pt x="9046" y="190"/>
                  </a:cubicBezTo>
                  <a:cubicBezTo>
                    <a:pt x="8792" y="443"/>
                    <a:pt x="8792" y="855"/>
                    <a:pt x="9046" y="1108"/>
                  </a:cubicBezTo>
                  <a:lnTo>
                    <a:pt x="10756" y="2818"/>
                  </a:lnTo>
                  <a:cubicBezTo>
                    <a:pt x="10882" y="2945"/>
                    <a:pt x="11048" y="3008"/>
                    <a:pt x="11215" y="3008"/>
                  </a:cubicBezTo>
                  <a:cubicBezTo>
                    <a:pt x="11381" y="3008"/>
                    <a:pt x="11547" y="2945"/>
                    <a:pt x="11674" y="2818"/>
                  </a:cubicBezTo>
                  <a:cubicBezTo>
                    <a:pt x="11927" y="2565"/>
                    <a:pt x="11927" y="2153"/>
                    <a:pt x="11674" y="1900"/>
                  </a:cubicBezTo>
                  <a:lnTo>
                    <a:pt x="10974" y="1200"/>
                  </a:lnTo>
                  <a:lnTo>
                    <a:pt x="11435" y="740"/>
                  </a:lnTo>
                  <a:lnTo>
                    <a:pt x="12359" y="740"/>
                  </a:lnTo>
                  <a:cubicBezTo>
                    <a:pt x="12727" y="740"/>
                    <a:pt x="13027" y="1039"/>
                    <a:pt x="13027" y="1411"/>
                  </a:cubicBezTo>
                  <a:lnTo>
                    <a:pt x="13027" y="5657"/>
                  </a:lnTo>
                  <a:cubicBezTo>
                    <a:pt x="12704" y="5752"/>
                    <a:pt x="12480" y="6051"/>
                    <a:pt x="12480" y="6388"/>
                  </a:cubicBezTo>
                  <a:cubicBezTo>
                    <a:pt x="12480" y="6728"/>
                    <a:pt x="12704" y="7024"/>
                    <a:pt x="13027" y="7122"/>
                  </a:cubicBezTo>
                  <a:lnTo>
                    <a:pt x="13027" y="10810"/>
                  </a:lnTo>
                  <a:lnTo>
                    <a:pt x="11991" y="10810"/>
                  </a:lnTo>
                  <a:cubicBezTo>
                    <a:pt x="11872" y="10810"/>
                    <a:pt x="11775" y="10908"/>
                    <a:pt x="11775" y="11026"/>
                  </a:cubicBezTo>
                  <a:cubicBezTo>
                    <a:pt x="11775" y="11147"/>
                    <a:pt x="11872" y="11242"/>
                    <a:pt x="11991" y="11242"/>
                  </a:cubicBezTo>
                  <a:lnTo>
                    <a:pt x="14109" y="11242"/>
                  </a:lnTo>
                  <a:cubicBezTo>
                    <a:pt x="14227" y="11242"/>
                    <a:pt x="14325" y="11339"/>
                    <a:pt x="14325" y="11457"/>
                  </a:cubicBezTo>
                  <a:cubicBezTo>
                    <a:pt x="14325" y="11578"/>
                    <a:pt x="14227" y="11673"/>
                    <a:pt x="14109" y="11673"/>
                  </a:cubicBezTo>
                  <a:lnTo>
                    <a:pt x="651" y="11673"/>
                  </a:lnTo>
                  <a:cubicBezTo>
                    <a:pt x="530" y="11673"/>
                    <a:pt x="435" y="11578"/>
                    <a:pt x="435" y="11457"/>
                  </a:cubicBezTo>
                  <a:cubicBezTo>
                    <a:pt x="435" y="11339"/>
                    <a:pt x="530" y="11242"/>
                    <a:pt x="651" y="11242"/>
                  </a:cubicBezTo>
                  <a:lnTo>
                    <a:pt x="11064" y="11242"/>
                  </a:lnTo>
                  <a:cubicBezTo>
                    <a:pt x="11182" y="11242"/>
                    <a:pt x="11279" y="11147"/>
                    <a:pt x="11279" y="11026"/>
                  </a:cubicBezTo>
                  <a:cubicBezTo>
                    <a:pt x="11279" y="10908"/>
                    <a:pt x="11182" y="10810"/>
                    <a:pt x="11064" y="10810"/>
                  </a:cubicBezTo>
                  <a:lnTo>
                    <a:pt x="9371" y="10810"/>
                  </a:lnTo>
                  <a:cubicBezTo>
                    <a:pt x="9492" y="10574"/>
                    <a:pt x="9555" y="10312"/>
                    <a:pt x="9558" y="10044"/>
                  </a:cubicBezTo>
                  <a:lnTo>
                    <a:pt x="9558" y="8795"/>
                  </a:lnTo>
                  <a:lnTo>
                    <a:pt x="9595" y="8795"/>
                  </a:lnTo>
                  <a:cubicBezTo>
                    <a:pt x="10194" y="8795"/>
                    <a:pt x="10681" y="8311"/>
                    <a:pt x="10681" y="7712"/>
                  </a:cubicBezTo>
                  <a:lnTo>
                    <a:pt x="10681" y="6667"/>
                  </a:lnTo>
                  <a:cubicBezTo>
                    <a:pt x="10678" y="5424"/>
                    <a:pt x="9705" y="4399"/>
                    <a:pt x="8461" y="4333"/>
                  </a:cubicBezTo>
                  <a:cubicBezTo>
                    <a:pt x="8202" y="3999"/>
                    <a:pt x="7805" y="3803"/>
                    <a:pt x="7382" y="3803"/>
                  </a:cubicBezTo>
                  <a:lnTo>
                    <a:pt x="7062" y="3803"/>
                  </a:lnTo>
                  <a:cubicBezTo>
                    <a:pt x="6944" y="3803"/>
                    <a:pt x="6846" y="3898"/>
                    <a:pt x="6846" y="4019"/>
                  </a:cubicBezTo>
                  <a:cubicBezTo>
                    <a:pt x="6846" y="4137"/>
                    <a:pt x="6944" y="4235"/>
                    <a:pt x="7062" y="4235"/>
                  </a:cubicBezTo>
                  <a:lnTo>
                    <a:pt x="7382" y="4235"/>
                  </a:lnTo>
                  <a:cubicBezTo>
                    <a:pt x="7897" y="4235"/>
                    <a:pt x="8317" y="4652"/>
                    <a:pt x="8317" y="5170"/>
                  </a:cubicBezTo>
                  <a:lnTo>
                    <a:pt x="8317" y="6466"/>
                  </a:lnTo>
                  <a:cubicBezTo>
                    <a:pt x="8277" y="6460"/>
                    <a:pt x="8234" y="6460"/>
                    <a:pt x="8193" y="6460"/>
                  </a:cubicBezTo>
                  <a:lnTo>
                    <a:pt x="6817" y="6460"/>
                  </a:lnTo>
                  <a:cubicBezTo>
                    <a:pt x="6694" y="6163"/>
                    <a:pt x="6403" y="5971"/>
                    <a:pt x="6083" y="5971"/>
                  </a:cubicBezTo>
                  <a:lnTo>
                    <a:pt x="5220" y="5971"/>
                  </a:lnTo>
                  <a:cubicBezTo>
                    <a:pt x="4900" y="5971"/>
                    <a:pt x="4609" y="6163"/>
                    <a:pt x="4489" y="6460"/>
                  </a:cubicBezTo>
                  <a:lnTo>
                    <a:pt x="3110" y="6460"/>
                  </a:lnTo>
                  <a:cubicBezTo>
                    <a:pt x="3069" y="6460"/>
                    <a:pt x="3026" y="6460"/>
                    <a:pt x="2986" y="6466"/>
                  </a:cubicBezTo>
                  <a:lnTo>
                    <a:pt x="2986" y="5170"/>
                  </a:lnTo>
                  <a:cubicBezTo>
                    <a:pt x="2989" y="4652"/>
                    <a:pt x="3406" y="4235"/>
                    <a:pt x="3921" y="4235"/>
                  </a:cubicBezTo>
                  <a:lnTo>
                    <a:pt x="6141" y="4235"/>
                  </a:lnTo>
                  <a:cubicBezTo>
                    <a:pt x="6262" y="4235"/>
                    <a:pt x="6357" y="4137"/>
                    <a:pt x="6357" y="4019"/>
                  </a:cubicBezTo>
                  <a:cubicBezTo>
                    <a:pt x="6357" y="3898"/>
                    <a:pt x="6262" y="3803"/>
                    <a:pt x="6141" y="3803"/>
                  </a:cubicBezTo>
                  <a:lnTo>
                    <a:pt x="3921" y="3803"/>
                  </a:lnTo>
                  <a:cubicBezTo>
                    <a:pt x="3498" y="3803"/>
                    <a:pt x="3101" y="3999"/>
                    <a:pt x="2842" y="4333"/>
                  </a:cubicBezTo>
                  <a:cubicBezTo>
                    <a:pt x="1601" y="4399"/>
                    <a:pt x="625" y="5424"/>
                    <a:pt x="622" y="6667"/>
                  </a:cubicBezTo>
                  <a:lnTo>
                    <a:pt x="622" y="7712"/>
                  </a:lnTo>
                  <a:cubicBezTo>
                    <a:pt x="622" y="8311"/>
                    <a:pt x="1109" y="8795"/>
                    <a:pt x="1708" y="8795"/>
                  </a:cubicBezTo>
                  <a:lnTo>
                    <a:pt x="1748" y="8795"/>
                  </a:lnTo>
                  <a:lnTo>
                    <a:pt x="1748" y="8990"/>
                  </a:lnTo>
                  <a:cubicBezTo>
                    <a:pt x="1748" y="9108"/>
                    <a:pt x="1843" y="9206"/>
                    <a:pt x="1964" y="9206"/>
                  </a:cubicBezTo>
                  <a:cubicBezTo>
                    <a:pt x="2082" y="9206"/>
                    <a:pt x="2180" y="9108"/>
                    <a:pt x="2180" y="8990"/>
                  </a:cubicBezTo>
                  <a:lnTo>
                    <a:pt x="2180" y="7824"/>
                  </a:lnTo>
                  <a:cubicBezTo>
                    <a:pt x="2180" y="7419"/>
                    <a:pt x="2442" y="7059"/>
                    <a:pt x="2827" y="6938"/>
                  </a:cubicBezTo>
                  <a:lnTo>
                    <a:pt x="2839" y="6935"/>
                  </a:lnTo>
                  <a:cubicBezTo>
                    <a:pt x="2928" y="6906"/>
                    <a:pt x="3017" y="6895"/>
                    <a:pt x="3110" y="6895"/>
                  </a:cubicBezTo>
                  <a:lnTo>
                    <a:pt x="4428" y="6895"/>
                  </a:lnTo>
                  <a:lnTo>
                    <a:pt x="4428" y="7629"/>
                  </a:lnTo>
                  <a:cubicBezTo>
                    <a:pt x="4428" y="8066"/>
                    <a:pt x="4782" y="8420"/>
                    <a:pt x="5220" y="8420"/>
                  </a:cubicBezTo>
                  <a:lnTo>
                    <a:pt x="5436" y="8420"/>
                  </a:lnTo>
                  <a:lnTo>
                    <a:pt x="5436" y="9485"/>
                  </a:lnTo>
                  <a:lnTo>
                    <a:pt x="4083" y="9485"/>
                  </a:lnTo>
                  <a:cubicBezTo>
                    <a:pt x="3826" y="9485"/>
                    <a:pt x="3619" y="9310"/>
                    <a:pt x="3619" y="9094"/>
                  </a:cubicBezTo>
                  <a:cubicBezTo>
                    <a:pt x="3619" y="8976"/>
                    <a:pt x="3521" y="8878"/>
                    <a:pt x="3403" y="8878"/>
                  </a:cubicBezTo>
                  <a:cubicBezTo>
                    <a:pt x="3282" y="8878"/>
                    <a:pt x="3187" y="8976"/>
                    <a:pt x="3187" y="9094"/>
                  </a:cubicBezTo>
                  <a:cubicBezTo>
                    <a:pt x="3187" y="9549"/>
                    <a:pt x="3590" y="9917"/>
                    <a:pt x="4085" y="9917"/>
                  </a:cubicBezTo>
                  <a:lnTo>
                    <a:pt x="7218" y="9917"/>
                  </a:lnTo>
                  <a:cubicBezTo>
                    <a:pt x="7713" y="9917"/>
                    <a:pt x="8116" y="9549"/>
                    <a:pt x="8116" y="9094"/>
                  </a:cubicBezTo>
                  <a:cubicBezTo>
                    <a:pt x="8116" y="8976"/>
                    <a:pt x="8018" y="8878"/>
                    <a:pt x="7900" y="8878"/>
                  </a:cubicBezTo>
                  <a:cubicBezTo>
                    <a:pt x="7779" y="8878"/>
                    <a:pt x="7684" y="8976"/>
                    <a:pt x="7684" y="9094"/>
                  </a:cubicBezTo>
                  <a:cubicBezTo>
                    <a:pt x="7684" y="9310"/>
                    <a:pt x="7474" y="9485"/>
                    <a:pt x="7218" y="9485"/>
                  </a:cubicBezTo>
                  <a:lnTo>
                    <a:pt x="5867" y="9485"/>
                  </a:lnTo>
                  <a:lnTo>
                    <a:pt x="5867" y="8417"/>
                  </a:lnTo>
                  <a:lnTo>
                    <a:pt x="6083" y="8417"/>
                  </a:lnTo>
                  <a:cubicBezTo>
                    <a:pt x="6521" y="8417"/>
                    <a:pt x="6875" y="8063"/>
                    <a:pt x="6875" y="7626"/>
                  </a:cubicBezTo>
                  <a:lnTo>
                    <a:pt x="6875" y="6895"/>
                  </a:lnTo>
                  <a:lnTo>
                    <a:pt x="8193" y="6895"/>
                  </a:lnTo>
                  <a:cubicBezTo>
                    <a:pt x="8201" y="6894"/>
                    <a:pt x="8209" y="6894"/>
                    <a:pt x="8217" y="6894"/>
                  </a:cubicBezTo>
                  <a:cubicBezTo>
                    <a:pt x="8301" y="6894"/>
                    <a:pt x="8382" y="6909"/>
                    <a:pt x="8464" y="6935"/>
                  </a:cubicBezTo>
                  <a:lnTo>
                    <a:pt x="8473" y="6938"/>
                  </a:lnTo>
                  <a:cubicBezTo>
                    <a:pt x="8861" y="7059"/>
                    <a:pt x="9123" y="7419"/>
                    <a:pt x="9123" y="7824"/>
                  </a:cubicBezTo>
                  <a:lnTo>
                    <a:pt x="9123" y="10044"/>
                  </a:lnTo>
                  <a:cubicBezTo>
                    <a:pt x="9123" y="10320"/>
                    <a:pt x="9031" y="10591"/>
                    <a:pt x="8861" y="10810"/>
                  </a:cubicBezTo>
                  <a:lnTo>
                    <a:pt x="2439" y="10810"/>
                  </a:lnTo>
                  <a:cubicBezTo>
                    <a:pt x="2269" y="10591"/>
                    <a:pt x="2177" y="10320"/>
                    <a:pt x="2177" y="10044"/>
                  </a:cubicBezTo>
                  <a:lnTo>
                    <a:pt x="2177" y="9917"/>
                  </a:lnTo>
                  <a:cubicBezTo>
                    <a:pt x="2177" y="9796"/>
                    <a:pt x="2079" y="9701"/>
                    <a:pt x="1961" y="9701"/>
                  </a:cubicBezTo>
                  <a:cubicBezTo>
                    <a:pt x="1840" y="9701"/>
                    <a:pt x="1745" y="9796"/>
                    <a:pt x="1745" y="9917"/>
                  </a:cubicBezTo>
                  <a:lnTo>
                    <a:pt x="1745" y="10044"/>
                  </a:lnTo>
                  <a:cubicBezTo>
                    <a:pt x="1745" y="10309"/>
                    <a:pt x="1808" y="10571"/>
                    <a:pt x="1929" y="10810"/>
                  </a:cubicBezTo>
                  <a:lnTo>
                    <a:pt x="648" y="10810"/>
                  </a:lnTo>
                  <a:cubicBezTo>
                    <a:pt x="291" y="10810"/>
                    <a:pt x="1" y="11100"/>
                    <a:pt x="1" y="11457"/>
                  </a:cubicBezTo>
                  <a:cubicBezTo>
                    <a:pt x="1" y="11814"/>
                    <a:pt x="291" y="12105"/>
                    <a:pt x="648" y="12105"/>
                  </a:cubicBezTo>
                  <a:lnTo>
                    <a:pt x="677" y="12105"/>
                  </a:lnTo>
                  <a:cubicBezTo>
                    <a:pt x="709" y="13576"/>
                    <a:pt x="1909" y="14754"/>
                    <a:pt x="3383" y="14756"/>
                  </a:cubicBezTo>
                  <a:lnTo>
                    <a:pt x="11409" y="14756"/>
                  </a:lnTo>
                  <a:cubicBezTo>
                    <a:pt x="12877" y="14754"/>
                    <a:pt x="14069" y="13570"/>
                    <a:pt x="14080" y="12105"/>
                  </a:cubicBezTo>
                  <a:lnTo>
                    <a:pt x="14109" y="12105"/>
                  </a:lnTo>
                  <a:cubicBezTo>
                    <a:pt x="14466" y="12105"/>
                    <a:pt x="14757" y="11814"/>
                    <a:pt x="14757" y="11457"/>
                  </a:cubicBezTo>
                  <a:cubicBezTo>
                    <a:pt x="14757" y="11100"/>
                    <a:pt x="14466" y="10810"/>
                    <a:pt x="14109" y="10810"/>
                  </a:cubicBezTo>
                  <a:lnTo>
                    <a:pt x="13462" y="10810"/>
                  </a:lnTo>
                  <a:lnTo>
                    <a:pt x="13462" y="7119"/>
                  </a:lnTo>
                  <a:cubicBezTo>
                    <a:pt x="13787" y="7024"/>
                    <a:pt x="14009" y="6725"/>
                    <a:pt x="14009" y="6388"/>
                  </a:cubicBezTo>
                  <a:cubicBezTo>
                    <a:pt x="14009" y="6048"/>
                    <a:pt x="13787" y="5749"/>
                    <a:pt x="13462" y="5654"/>
                  </a:cubicBezTo>
                  <a:lnTo>
                    <a:pt x="13462" y="1408"/>
                  </a:lnTo>
                  <a:cubicBezTo>
                    <a:pt x="13462" y="800"/>
                    <a:pt x="12966" y="305"/>
                    <a:pt x="12359" y="305"/>
                  </a:cubicBezTo>
                  <a:lnTo>
                    <a:pt x="11346" y="305"/>
                  </a:lnTo>
                  <a:cubicBezTo>
                    <a:pt x="11288" y="305"/>
                    <a:pt x="11233" y="328"/>
                    <a:pt x="11193" y="368"/>
                  </a:cubicBezTo>
                  <a:lnTo>
                    <a:pt x="10669" y="895"/>
                  </a:lnTo>
                  <a:lnTo>
                    <a:pt x="9964" y="190"/>
                  </a:lnTo>
                  <a:cubicBezTo>
                    <a:pt x="9837" y="63"/>
                    <a:pt x="9671" y="0"/>
                    <a:pt x="9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75"/>
            <p:cNvSpPr/>
            <p:nvPr/>
          </p:nvSpPr>
          <p:spPr>
            <a:xfrm>
              <a:off x="7229800" y="2713025"/>
              <a:ext cx="18550" cy="14475"/>
            </a:xfrm>
            <a:custGeom>
              <a:avLst/>
              <a:gdLst/>
              <a:ahLst/>
              <a:cxnLst/>
              <a:rect l="l" t="t" r="r" b="b"/>
              <a:pathLst>
                <a:path w="742" h="579" extrusionOk="0">
                  <a:moveTo>
                    <a:pt x="430" y="1"/>
                  </a:moveTo>
                  <a:cubicBezTo>
                    <a:pt x="379" y="1"/>
                    <a:pt x="326" y="21"/>
                    <a:pt x="279" y="69"/>
                  </a:cubicBezTo>
                  <a:lnTo>
                    <a:pt x="138" y="210"/>
                  </a:lnTo>
                  <a:cubicBezTo>
                    <a:pt x="0" y="345"/>
                    <a:pt x="98" y="578"/>
                    <a:pt x="291" y="578"/>
                  </a:cubicBezTo>
                  <a:cubicBezTo>
                    <a:pt x="349" y="578"/>
                    <a:pt x="403" y="555"/>
                    <a:pt x="444" y="515"/>
                  </a:cubicBezTo>
                  <a:lnTo>
                    <a:pt x="585" y="374"/>
                  </a:lnTo>
                  <a:cubicBezTo>
                    <a:pt x="741" y="217"/>
                    <a:pt x="597" y="1"/>
                    <a:pt x="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75"/>
            <p:cNvSpPr/>
            <p:nvPr/>
          </p:nvSpPr>
          <p:spPr>
            <a:xfrm>
              <a:off x="7254400" y="2731300"/>
              <a:ext cx="13625" cy="15700"/>
            </a:xfrm>
            <a:custGeom>
              <a:avLst/>
              <a:gdLst/>
              <a:ahLst/>
              <a:cxnLst/>
              <a:rect l="l" t="t" r="r" b="b"/>
              <a:pathLst>
                <a:path w="545" h="628" extrusionOk="0">
                  <a:moveTo>
                    <a:pt x="302" y="0"/>
                  </a:moveTo>
                  <a:cubicBezTo>
                    <a:pt x="210" y="0"/>
                    <a:pt x="126" y="59"/>
                    <a:pt x="99" y="152"/>
                  </a:cubicBezTo>
                  <a:lnTo>
                    <a:pt x="35" y="345"/>
                  </a:lnTo>
                  <a:cubicBezTo>
                    <a:pt x="1" y="457"/>
                    <a:pt x="64" y="581"/>
                    <a:pt x="176" y="616"/>
                  </a:cubicBezTo>
                  <a:cubicBezTo>
                    <a:pt x="199" y="621"/>
                    <a:pt x="220" y="624"/>
                    <a:pt x="243" y="627"/>
                  </a:cubicBezTo>
                  <a:cubicBezTo>
                    <a:pt x="338" y="627"/>
                    <a:pt x="421" y="564"/>
                    <a:pt x="450" y="475"/>
                  </a:cubicBezTo>
                  <a:lnTo>
                    <a:pt x="510" y="282"/>
                  </a:lnTo>
                  <a:cubicBezTo>
                    <a:pt x="545" y="169"/>
                    <a:pt x="482" y="46"/>
                    <a:pt x="369" y="11"/>
                  </a:cubicBezTo>
                  <a:cubicBezTo>
                    <a:pt x="347" y="4"/>
                    <a:pt x="324" y="0"/>
                    <a:pt x="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75"/>
            <p:cNvSpPr/>
            <p:nvPr/>
          </p:nvSpPr>
          <p:spPr>
            <a:xfrm>
              <a:off x="7210075" y="2691775"/>
              <a:ext cx="18450" cy="12400"/>
            </a:xfrm>
            <a:custGeom>
              <a:avLst/>
              <a:gdLst/>
              <a:ahLst/>
              <a:cxnLst/>
              <a:rect l="l" t="t" r="r" b="b"/>
              <a:pathLst>
                <a:path w="738" h="496" extrusionOk="0">
                  <a:moveTo>
                    <a:pt x="497" y="1"/>
                  </a:moveTo>
                  <a:cubicBezTo>
                    <a:pt x="474" y="1"/>
                    <a:pt x="452" y="4"/>
                    <a:pt x="429" y="12"/>
                  </a:cubicBezTo>
                  <a:lnTo>
                    <a:pt x="237" y="72"/>
                  </a:lnTo>
                  <a:cubicBezTo>
                    <a:pt x="0" y="147"/>
                    <a:pt x="55" y="495"/>
                    <a:pt x="303" y="495"/>
                  </a:cubicBezTo>
                  <a:cubicBezTo>
                    <a:pt x="323" y="495"/>
                    <a:pt x="346" y="492"/>
                    <a:pt x="369" y="484"/>
                  </a:cubicBezTo>
                  <a:lnTo>
                    <a:pt x="562" y="423"/>
                  </a:lnTo>
                  <a:cubicBezTo>
                    <a:pt x="674" y="389"/>
                    <a:pt x="737" y="265"/>
                    <a:pt x="700" y="153"/>
                  </a:cubicBezTo>
                  <a:cubicBezTo>
                    <a:pt x="672" y="60"/>
                    <a:pt x="588" y="1"/>
                    <a:pt x="4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628;p74">
            <a:extLst>
              <a:ext uri="{FF2B5EF4-FFF2-40B4-BE49-F238E27FC236}">
                <a16:creationId xmlns:a16="http://schemas.microsoft.com/office/drawing/2014/main" id="{18B7BDA1-35C5-43E2-6375-32BD2385A684}"/>
              </a:ext>
            </a:extLst>
          </p:cNvPr>
          <p:cNvSpPr txBox="1">
            <a:spLocks/>
          </p:cNvSpPr>
          <p:nvPr/>
        </p:nvSpPr>
        <p:spPr>
          <a:xfrm flipH="1">
            <a:off x="2701331" y="-29902"/>
            <a:ext cx="3741337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vvic Medium"/>
              <a:buNone/>
              <a:defRPr sz="2400" b="0" i="0" u="none" strike="noStrike" cap="none">
                <a:solidFill>
                  <a:schemeClr val="dk1"/>
                </a:solidFill>
                <a:latin typeface="Livvic Medium"/>
                <a:ea typeface="Livvic Medium"/>
                <a:cs typeface="Livvic Medium"/>
                <a:sym typeface="Livvic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en-MY" sz="2800" b="1" dirty="0"/>
              <a:t>Problem Statement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76"/>
          <p:cNvSpPr/>
          <p:nvPr/>
        </p:nvSpPr>
        <p:spPr>
          <a:xfrm>
            <a:off x="4925380" y="1222758"/>
            <a:ext cx="3847357" cy="2506456"/>
          </a:xfrm>
          <a:prstGeom prst="roundRect">
            <a:avLst>
              <a:gd name="adj" fmla="val 695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4" name="Google Shape;714;p76"/>
          <p:cNvSpPr/>
          <p:nvPr/>
        </p:nvSpPr>
        <p:spPr>
          <a:xfrm>
            <a:off x="371264" y="1222758"/>
            <a:ext cx="3847358" cy="2506456"/>
          </a:xfrm>
          <a:prstGeom prst="roundRect">
            <a:avLst>
              <a:gd name="adj" fmla="val 695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76"/>
          <p:cNvSpPr txBox="1">
            <a:spLocks noGrp="1"/>
          </p:cNvSpPr>
          <p:nvPr>
            <p:ph type="ctrTitle"/>
          </p:nvPr>
        </p:nvSpPr>
        <p:spPr>
          <a:xfrm flipH="1">
            <a:off x="693693" y="2464288"/>
            <a:ext cx="3202500" cy="584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Create a mobile app to schedule online appointments</a:t>
            </a:r>
            <a:endParaRPr dirty="0"/>
          </a:p>
        </p:txBody>
      </p:sp>
      <p:sp>
        <p:nvSpPr>
          <p:cNvPr id="717" name="Google Shape;717;p76"/>
          <p:cNvSpPr txBox="1">
            <a:spLocks noGrp="1"/>
          </p:cNvSpPr>
          <p:nvPr>
            <p:ph type="ctrTitle" idx="2"/>
          </p:nvPr>
        </p:nvSpPr>
        <p:spPr>
          <a:xfrm flipH="1">
            <a:off x="5247808" y="2279400"/>
            <a:ext cx="3202500" cy="584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Able to track appointments easily</a:t>
            </a:r>
            <a:endParaRPr dirty="0"/>
          </a:p>
        </p:txBody>
      </p:sp>
      <p:sp>
        <p:nvSpPr>
          <p:cNvPr id="720" name="Google Shape;720;p76"/>
          <p:cNvSpPr/>
          <p:nvPr/>
        </p:nvSpPr>
        <p:spPr>
          <a:xfrm>
            <a:off x="7827900" y="0"/>
            <a:ext cx="1316100" cy="13161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76"/>
          <p:cNvSpPr/>
          <p:nvPr/>
        </p:nvSpPr>
        <p:spPr>
          <a:xfrm rot="10800000">
            <a:off x="-57500" y="3451100"/>
            <a:ext cx="1316100" cy="13161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28;p74">
            <a:extLst>
              <a:ext uri="{FF2B5EF4-FFF2-40B4-BE49-F238E27FC236}">
                <a16:creationId xmlns:a16="http://schemas.microsoft.com/office/drawing/2014/main" id="{EB156C5E-9A55-7371-8404-1094E1B0ADCD}"/>
              </a:ext>
            </a:extLst>
          </p:cNvPr>
          <p:cNvSpPr txBox="1">
            <a:spLocks/>
          </p:cNvSpPr>
          <p:nvPr/>
        </p:nvSpPr>
        <p:spPr>
          <a:xfrm flipH="1">
            <a:off x="2701331" y="73350"/>
            <a:ext cx="3741337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vvic Medium"/>
              <a:buNone/>
              <a:defRPr sz="2400" b="0" i="0" u="none" strike="noStrike" cap="none">
                <a:solidFill>
                  <a:schemeClr val="dk1"/>
                </a:solidFill>
                <a:latin typeface="Livvic Medium"/>
                <a:ea typeface="Livvic Medium"/>
                <a:cs typeface="Livvic Medium"/>
                <a:sym typeface="Livvic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en-MY" sz="2800" b="1" dirty="0"/>
              <a:t>Problem Objectives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84"/>
          <p:cNvSpPr/>
          <p:nvPr/>
        </p:nvSpPr>
        <p:spPr>
          <a:xfrm>
            <a:off x="978750" y="1481407"/>
            <a:ext cx="2169504" cy="218068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84"/>
          <p:cNvSpPr txBox="1">
            <a:spLocks noGrp="1"/>
          </p:cNvSpPr>
          <p:nvPr>
            <p:ph type="subTitle" idx="1"/>
          </p:nvPr>
        </p:nvSpPr>
        <p:spPr>
          <a:xfrm>
            <a:off x="1237500" y="1957573"/>
            <a:ext cx="1633728" cy="2885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Existing System</a:t>
            </a:r>
            <a:endParaRPr dirty="0"/>
          </a:p>
        </p:txBody>
      </p:sp>
      <p:sp>
        <p:nvSpPr>
          <p:cNvPr id="884" name="Google Shape;884;p84"/>
          <p:cNvSpPr txBox="1">
            <a:spLocks noGrp="1"/>
          </p:cNvSpPr>
          <p:nvPr>
            <p:ph type="ctrTitle"/>
          </p:nvPr>
        </p:nvSpPr>
        <p:spPr>
          <a:xfrm>
            <a:off x="-725910" y="114755"/>
            <a:ext cx="64125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Literature Review</a:t>
            </a:r>
            <a:endParaRPr sz="3000" dirty="0"/>
          </a:p>
        </p:txBody>
      </p:sp>
      <p:sp>
        <p:nvSpPr>
          <p:cNvPr id="885" name="Google Shape;885;p84"/>
          <p:cNvSpPr txBox="1">
            <a:spLocks noGrp="1"/>
          </p:cNvSpPr>
          <p:nvPr>
            <p:ph type="subTitle" idx="4"/>
          </p:nvPr>
        </p:nvSpPr>
        <p:spPr>
          <a:xfrm>
            <a:off x="1151931" y="2509141"/>
            <a:ext cx="1804866" cy="5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/>
              <a:t>PetBacker</a:t>
            </a:r>
            <a:endParaRPr sz="1800" dirty="0"/>
          </a:p>
        </p:txBody>
      </p:sp>
      <p:sp>
        <p:nvSpPr>
          <p:cNvPr id="891" name="Google Shape;891;p84"/>
          <p:cNvSpPr txBox="1">
            <a:spLocks noGrp="1"/>
          </p:cNvSpPr>
          <p:nvPr>
            <p:ph type="subTitle" idx="1"/>
          </p:nvPr>
        </p:nvSpPr>
        <p:spPr>
          <a:xfrm>
            <a:off x="1237500" y="3369168"/>
            <a:ext cx="1633728" cy="2885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24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Livvic Medium"/>
              <a:ea typeface="Livvic Medium"/>
              <a:cs typeface="Livvic Medium"/>
              <a:sym typeface="Livvic Medium"/>
            </a:endParaRPr>
          </a:p>
        </p:txBody>
      </p:sp>
      <p:pic>
        <p:nvPicPr>
          <p:cNvPr id="14" name="Picture 13" descr="A screenshot of a cell phone&#10;&#10;Description automatically generated with medium confidence">
            <a:extLst>
              <a:ext uri="{FF2B5EF4-FFF2-40B4-BE49-F238E27FC236}">
                <a16:creationId xmlns:a16="http://schemas.microsoft.com/office/drawing/2014/main" id="{FAE75474-79B6-9F95-F570-B192B7F29C6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1080" y="160673"/>
            <a:ext cx="2821834" cy="486807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8758C56-A629-8A4F-86B3-3149A58A6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1740" y="2275237"/>
            <a:ext cx="2984500" cy="2679700"/>
          </a:xfrm>
          <a:prstGeom prst="rect">
            <a:avLst/>
          </a:prstGeom>
        </p:spPr>
      </p:pic>
      <p:sp>
        <p:nvSpPr>
          <p:cNvPr id="1572" name="Google Shape;1572;p116"/>
          <p:cNvSpPr txBox="1">
            <a:spLocks noGrp="1"/>
          </p:cNvSpPr>
          <p:nvPr>
            <p:ph type="ctrTitle"/>
          </p:nvPr>
        </p:nvSpPr>
        <p:spPr>
          <a:xfrm>
            <a:off x="2311740" y="352750"/>
            <a:ext cx="6215942" cy="5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Methodology</a:t>
            </a:r>
            <a:endParaRPr dirty="0"/>
          </a:p>
        </p:txBody>
      </p:sp>
      <p:sp>
        <p:nvSpPr>
          <p:cNvPr id="1573" name="Google Shape;1573;p116"/>
          <p:cNvSpPr txBox="1">
            <a:spLocks noGrp="1"/>
          </p:cNvSpPr>
          <p:nvPr>
            <p:ph type="subTitle" idx="1"/>
          </p:nvPr>
        </p:nvSpPr>
        <p:spPr>
          <a:xfrm>
            <a:off x="3972269" y="1246577"/>
            <a:ext cx="4213267" cy="46914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 algn="l"/>
            <a:r>
              <a:rPr lang="en-MY" sz="1800" dirty="0">
                <a:latin typeface="Livvic" pitchFamily="2" charset="77"/>
              </a:rPr>
              <a:t>Structured development methodology</a:t>
            </a:r>
          </a:p>
        </p:txBody>
      </p:sp>
      <p:sp>
        <p:nvSpPr>
          <p:cNvPr id="1576" name="Google Shape;1576;p116"/>
          <p:cNvSpPr txBox="1">
            <a:spLocks noGrp="1"/>
          </p:cNvSpPr>
          <p:nvPr>
            <p:ph type="subTitle" idx="4"/>
          </p:nvPr>
        </p:nvSpPr>
        <p:spPr>
          <a:xfrm>
            <a:off x="5594949" y="1603725"/>
            <a:ext cx="2440500" cy="5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Structured &amp; sequential development process</a:t>
            </a:r>
            <a:endParaRPr dirty="0"/>
          </a:p>
        </p:txBody>
      </p:sp>
      <p:sp>
        <p:nvSpPr>
          <p:cNvPr id="1577" name="Google Shape;1577;p116"/>
          <p:cNvSpPr txBox="1">
            <a:spLocks noGrp="1"/>
          </p:cNvSpPr>
          <p:nvPr>
            <p:ph type="subTitle" idx="5"/>
          </p:nvPr>
        </p:nvSpPr>
        <p:spPr>
          <a:xfrm>
            <a:off x="5594949" y="2612948"/>
            <a:ext cx="2440500" cy="5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Effective tracking of project’s advancement</a:t>
            </a:r>
            <a:endParaRPr dirty="0"/>
          </a:p>
        </p:txBody>
      </p:sp>
      <p:sp>
        <p:nvSpPr>
          <p:cNvPr id="1578" name="Google Shape;1578;p116"/>
          <p:cNvSpPr txBox="1">
            <a:spLocks noGrp="1"/>
          </p:cNvSpPr>
          <p:nvPr>
            <p:ph type="subTitle" idx="6"/>
          </p:nvPr>
        </p:nvSpPr>
        <p:spPr>
          <a:xfrm>
            <a:off x="5594939" y="3645066"/>
            <a:ext cx="2440500" cy="5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Focused on achieving specific goals</a:t>
            </a:r>
            <a:endParaRPr dirty="0"/>
          </a:p>
        </p:txBody>
      </p:sp>
      <p:sp>
        <p:nvSpPr>
          <p:cNvPr id="1579" name="Google Shape;1579;p116"/>
          <p:cNvSpPr/>
          <p:nvPr/>
        </p:nvSpPr>
        <p:spPr>
          <a:xfrm>
            <a:off x="8113786" y="1457687"/>
            <a:ext cx="611700" cy="611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0" name="Google Shape;1580;p116"/>
          <p:cNvSpPr/>
          <p:nvPr/>
        </p:nvSpPr>
        <p:spPr>
          <a:xfrm>
            <a:off x="8113786" y="2459789"/>
            <a:ext cx="611700" cy="611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1" name="Google Shape;1581;p116"/>
          <p:cNvSpPr/>
          <p:nvPr/>
        </p:nvSpPr>
        <p:spPr>
          <a:xfrm>
            <a:off x="8113786" y="3475729"/>
            <a:ext cx="611700" cy="611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3" name="Google Shape;1583;p116"/>
          <p:cNvGrpSpPr/>
          <p:nvPr/>
        </p:nvGrpSpPr>
        <p:grpSpPr>
          <a:xfrm>
            <a:off x="8233049" y="2581162"/>
            <a:ext cx="373175" cy="368925"/>
            <a:chOff x="849775" y="3235925"/>
            <a:chExt cx="373175" cy="368925"/>
          </a:xfrm>
        </p:grpSpPr>
        <p:sp>
          <p:nvSpPr>
            <p:cNvPr id="1584" name="Google Shape;1584;p116"/>
            <p:cNvSpPr/>
            <p:nvPr/>
          </p:nvSpPr>
          <p:spPr>
            <a:xfrm>
              <a:off x="921375" y="3236000"/>
              <a:ext cx="301575" cy="368850"/>
            </a:xfrm>
            <a:custGeom>
              <a:avLst/>
              <a:gdLst/>
              <a:ahLst/>
              <a:cxnLst/>
              <a:rect l="l" t="t" r="r" b="b"/>
              <a:pathLst>
                <a:path w="12063" h="14754" extrusionOk="0">
                  <a:moveTo>
                    <a:pt x="9915" y="1975"/>
                  </a:moveTo>
                  <a:cubicBezTo>
                    <a:pt x="10442" y="2102"/>
                    <a:pt x="10802" y="2594"/>
                    <a:pt x="10762" y="3135"/>
                  </a:cubicBezTo>
                  <a:cubicBezTo>
                    <a:pt x="10721" y="3676"/>
                    <a:pt x="10295" y="4111"/>
                    <a:pt x="9754" y="4160"/>
                  </a:cubicBezTo>
                  <a:cubicBezTo>
                    <a:pt x="9861" y="3737"/>
                    <a:pt x="9915" y="3305"/>
                    <a:pt x="9915" y="2870"/>
                  </a:cubicBezTo>
                  <a:lnTo>
                    <a:pt x="9915" y="1975"/>
                  </a:lnTo>
                  <a:close/>
                  <a:moveTo>
                    <a:pt x="9915" y="1097"/>
                  </a:moveTo>
                  <a:cubicBezTo>
                    <a:pt x="10943" y="1235"/>
                    <a:pt x="11691" y="2148"/>
                    <a:pt x="11622" y="3184"/>
                  </a:cubicBezTo>
                  <a:cubicBezTo>
                    <a:pt x="11553" y="4221"/>
                    <a:pt x="10692" y="5027"/>
                    <a:pt x="9653" y="5027"/>
                  </a:cubicBezTo>
                  <a:lnTo>
                    <a:pt x="9653" y="5029"/>
                  </a:lnTo>
                  <a:cubicBezTo>
                    <a:pt x="9587" y="5029"/>
                    <a:pt x="9521" y="5024"/>
                    <a:pt x="9452" y="5018"/>
                  </a:cubicBezTo>
                  <a:cubicBezTo>
                    <a:pt x="9515" y="4880"/>
                    <a:pt x="9570" y="4739"/>
                    <a:pt x="9622" y="4595"/>
                  </a:cubicBezTo>
                  <a:lnTo>
                    <a:pt x="9653" y="4595"/>
                  </a:lnTo>
                  <a:cubicBezTo>
                    <a:pt x="10456" y="4595"/>
                    <a:pt x="11124" y="3982"/>
                    <a:pt x="11190" y="3184"/>
                  </a:cubicBezTo>
                  <a:cubicBezTo>
                    <a:pt x="11260" y="2387"/>
                    <a:pt x="10704" y="1667"/>
                    <a:pt x="9915" y="1535"/>
                  </a:cubicBezTo>
                  <a:lnTo>
                    <a:pt x="9915" y="1097"/>
                  </a:lnTo>
                  <a:close/>
                  <a:moveTo>
                    <a:pt x="4034" y="8058"/>
                  </a:moveTo>
                  <a:cubicBezTo>
                    <a:pt x="4250" y="8084"/>
                    <a:pt x="4463" y="8098"/>
                    <a:pt x="4679" y="8098"/>
                  </a:cubicBezTo>
                  <a:lnTo>
                    <a:pt x="4687" y="8098"/>
                  </a:lnTo>
                  <a:cubicBezTo>
                    <a:pt x="4903" y="8098"/>
                    <a:pt x="5119" y="8084"/>
                    <a:pt x="5332" y="8058"/>
                  </a:cubicBezTo>
                  <a:lnTo>
                    <a:pt x="5332" y="8058"/>
                  </a:lnTo>
                  <a:lnTo>
                    <a:pt x="5329" y="9379"/>
                  </a:lnTo>
                  <a:lnTo>
                    <a:pt x="4034" y="9379"/>
                  </a:lnTo>
                  <a:lnTo>
                    <a:pt x="4034" y="8058"/>
                  </a:lnTo>
                  <a:close/>
                  <a:moveTo>
                    <a:pt x="8718" y="13890"/>
                  </a:moveTo>
                  <a:cubicBezTo>
                    <a:pt x="8836" y="13890"/>
                    <a:pt x="8934" y="13988"/>
                    <a:pt x="8934" y="14106"/>
                  </a:cubicBezTo>
                  <a:cubicBezTo>
                    <a:pt x="8934" y="14227"/>
                    <a:pt x="8836" y="14322"/>
                    <a:pt x="8718" y="14322"/>
                  </a:cubicBezTo>
                  <a:lnTo>
                    <a:pt x="649" y="14322"/>
                  </a:lnTo>
                  <a:cubicBezTo>
                    <a:pt x="528" y="14322"/>
                    <a:pt x="433" y="14227"/>
                    <a:pt x="433" y="14106"/>
                  </a:cubicBezTo>
                  <a:cubicBezTo>
                    <a:pt x="433" y="13988"/>
                    <a:pt x="528" y="13890"/>
                    <a:pt x="649" y="13890"/>
                  </a:cubicBezTo>
                  <a:close/>
                  <a:moveTo>
                    <a:pt x="8372" y="0"/>
                  </a:moveTo>
                  <a:cubicBezTo>
                    <a:pt x="8251" y="0"/>
                    <a:pt x="8156" y="95"/>
                    <a:pt x="8156" y="216"/>
                  </a:cubicBezTo>
                  <a:cubicBezTo>
                    <a:pt x="8156" y="334"/>
                    <a:pt x="8251" y="432"/>
                    <a:pt x="8372" y="432"/>
                  </a:cubicBezTo>
                  <a:lnTo>
                    <a:pt x="9483" y="432"/>
                  </a:lnTo>
                  <a:lnTo>
                    <a:pt x="9483" y="2870"/>
                  </a:lnTo>
                  <a:cubicBezTo>
                    <a:pt x="9483" y="5513"/>
                    <a:pt x="7330" y="7666"/>
                    <a:pt x="4687" y="7666"/>
                  </a:cubicBezTo>
                  <a:lnTo>
                    <a:pt x="4679" y="7666"/>
                  </a:lnTo>
                  <a:cubicBezTo>
                    <a:pt x="3723" y="7666"/>
                    <a:pt x="2790" y="7381"/>
                    <a:pt x="2002" y="6849"/>
                  </a:cubicBezTo>
                  <a:cubicBezTo>
                    <a:pt x="1964" y="6824"/>
                    <a:pt x="1922" y="6812"/>
                    <a:pt x="1880" y="6812"/>
                  </a:cubicBezTo>
                  <a:cubicBezTo>
                    <a:pt x="1810" y="6812"/>
                    <a:pt x="1742" y="6845"/>
                    <a:pt x="1699" y="6906"/>
                  </a:cubicBezTo>
                  <a:cubicBezTo>
                    <a:pt x="1633" y="7004"/>
                    <a:pt x="1659" y="7140"/>
                    <a:pt x="1760" y="7206"/>
                  </a:cubicBezTo>
                  <a:cubicBezTo>
                    <a:pt x="2315" y="7583"/>
                    <a:pt x="2943" y="7848"/>
                    <a:pt x="3602" y="7986"/>
                  </a:cubicBezTo>
                  <a:lnTo>
                    <a:pt x="3602" y="9379"/>
                  </a:lnTo>
                  <a:lnTo>
                    <a:pt x="1080" y="9379"/>
                  </a:lnTo>
                  <a:cubicBezTo>
                    <a:pt x="959" y="9379"/>
                    <a:pt x="864" y="9477"/>
                    <a:pt x="864" y="9595"/>
                  </a:cubicBezTo>
                  <a:lnTo>
                    <a:pt x="864" y="13458"/>
                  </a:lnTo>
                  <a:lnTo>
                    <a:pt x="649" y="13458"/>
                  </a:lnTo>
                  <a:cubicBezTo>
                    <a:pt x="289" y="13458"/>
                    <a:pt x="1" y="13749"/>
                    <a:pt x="1" y="14106"/>
                  </a:cubicBezTo>
                  <a:cubicBezTo>
                    <a:pt x="1" y="14463"/>
                    <a:pt x="289" y="14754"/>
                    <a:pt x="649" y="14754"/>
                  </a:cubicBezTo>
                  <a:lnTo>
                    <a:pt x="8718" y="14754"/>
                  </a:lnTo>
                  <a:cubicBezTo>
                    <a:pt x="9075" y="14754"/>
                    <a:pt x="9365" y="14463"/>
                    <a:pt x="9365" y="14106"/>
                  </a:cubicBezTo>
                  <a:cubicBezTo>
                    <a:pt x="9365" y="13749"/>
                    <a:pt x="9075" y="13458"/>
                    <a:pt x="8718" y="13458"/>
                  </a:cubicBezTo>
                  <a:lnTo>
                    <a:pt x="8502" y="13458"/>
                  </a:lnTo>
                  <a:lnTo>
                    <a:pt x="8502" y="12911"/>
                  </a:lnTo>
                  <a:cubicBezTo>
                    <a:pt x="8502" y="12791"/>
                    <a:pt x="8404" y="12696"/>
                    <a:pt x="8286" y="12696"/>
                  </a:cubicBezTo>
                  <a:cubicBezTo>
                    <a:pt x="8165" y="12696"/>
                    <a:pt x="8070" y="12791"/>
                    <a:pt x="8070" y="12911"/>
                  </a:cubicBezTo>
                  <a:lnTo>
                    <a:pt x="8070" y="13458"/>
                  </a:lnTo>
                  <a:lnTo>
                    <a:pt x="1296" y="13458"/>
                  </a:lnTo>
                  <a:lnTo>
                    <a:pt x="1296" y="9814"/>
                  </a:lnTo>
                  <a:lnTo>
                    <a:pt x="8070" y="9814"/>
                  </a:lnTo>
                  <a:lnTo>
                    <a:pt x="8070" y="11979"/>
                  </a:lnTo>
                  <a:cubicBezTo>
                    <a:pt x="8070" y="12100"/>
                    <a:pt x="8165" y="12195"/>
                    <a:pt x="8286" y="12195"/>
                  </a:cubicBezTo>
                  <a:cubicBezTo>
                    <a:pt x="8404" y="12195"/>
                    <a:pt x="8502" y="12100"/>
                    <a:pt x="8502" y="11979"/>
                  </a:cubicBezTo>
                  <a:lnTo>
                    <a:pt x="8502" y="9598"/>
                  </a:lnTo>
                  <a:cubicBezTo>
                    <a:pt x="8502" y="9477"/>
                    <a:pt x="8404" y="9382"/>
                    <a:pt x="8286" y="9382"/>
                  </a:cubicBezTo>
                  <a:lnTo>
                    <a:pt x="5764" y="9382"/>
                  </a:lnTo>
                  <a:lnTo>
                    <a:pt x="5764" y="7986"/>
                  </a:lnTo>
                  <a:cubicBezTo>
                    <a:pt x="7238" y="7672"/>
                    <a:pt x="8508" y="6739"/>
                    <a:pt x="9244" y="5427"/>
                  </a:cubicBezTo>
                  <a:cubicBezTo>
                    <a:pt x="9384" y="5451"/>
                    <a:pt x="9522" y="5462"/>
                    <a:pt x="9658" y="5462"/>
                  </a:cubicBezTo>
                  <a:cubicBezTo>
                    <a:pt x="10958" y="5462"/>
                    <a:pt x="12060" y="4405"/>
                    <a:pt x="12060" y="3055"/>
                  </a:cubicBezTo>
                  <a:cubicBezTo>
                    <a:pt x="12063" y="2424"/>
                    <a:pt x="11815" y="1817"/>
                    <a:pt x="11372" y="1368"/>
                  </a:cubicBezTo>
                  <a:cubicBezTo>
                    <a:pt x="10983" y="970"/>
                    <a:pt x="10465" y="720"/>
                    <a:pt x="9912" y="662"/>
                  </a:cubicBezTo>
                  <a:lnTo>
                    <a:pt x="9912" y="216"/>
                  </a:lnTo>
                  <a:cubicBezTo>
                    <a:pt x="9912" y="95"/>
                    <a:pt x="9817" y="0"/>
                    <a:pt x="9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85" name="Google Shape;1585;p116"/>
            <p:cNvSpPr/>
            <p:nvPr/>
          </p:nvSpPr>
          <p:spPr>
            <a:xfrm>
              <a:off x="849775" y="3235925"/>
              <a:ext cx="263225" cy="166700"/>
            </a:xfrm>
            <a:custGeom>
              <a:avLst/>
              <a:gdLst/>
              <a:ahLst/>
              <a:cxnLst/>
              <a:rect l="l" t="t" r="r" b="b"/>
              <a:pathLst>
                <a:path w="10529" h="6668" extrusionOk="0">
                  <a:moveTo>
                    <a:pt x="2315" y="1978"/>
                  </a:moveTo>
                  <a:lnTo>
                    <a:pt x="2315" y="2873"/>
                  </a:lnTo>
                  <a:cubicBezTo>
                    <a:pt x="2315" y="3308"/>
                    <a:pt x="2367" y="3740"/>
                    <a:pt x="2473" y="4163"/>
                  </a:cubicBezTo>
                  <a:cubicBezTo>
                    <a:pt x="1932" y="4114"/>
                    <a:pt x="1506" y="3679"/>
                    <a:pt x="1469" y="3138"/>
                  </a:cubicBezTo>
                  <a:cubicBezTo>
                    <a:pt x="1428" y="2597"/>
                    <a:pt x="1788" y="2105"/>
                    <a:pt x="2315" y="1978"/>
                  </a:cubicBezTo>
                  <a:close/>
                  <a:moveTo>
                    <a:pt x="2315" y="1100"/>
                  </a:moveTo>
                  <a:lnTo>
                    <a:pt x="2315" y="1538"/>
                  </a:lnTo>
                  <a:cubicBezTo>
                    <a:pt x="1526" y="1673"/>
                    <a:pt x="971" y="2390"/>
                    <a:pt x="1037" y="3187"/>
                  </a:cubicBezTo>
                  <a:cubicBezTo>
                    <a:pt x="1106" y="3983"/>
                    <a:pt x="1771" y="4598"/>
                    <a:pt x="2568" y="4598"/>
                  </a:cubicBezTo>
                  <a:cubicBezTo>
                    <a:pt x="2570" y="4598"/>
                    <a:pt x="2572" y="4598"/>
                    <a:pt x="2574" y="4598"/>
                  </a:cubicBezTo>
                  <a:lnTo>
                    <a:pt x="2606" y="4598"/>
                  </a:lnTo>
                  <a:cubicBezTo>
                    <a:pt x="2655" y="4742"/>
                    <a:pt x="2712" y="4883"/>
                    <a:pt x="2773" y="5021"/>
                  </a:cubicBezTo>
                  <a:cubicBezTo>
                    <a:pt x="2706" y="5027"/>
                    <a:pt x="2640" y="5032"/>
                    <a:pt x="2574" y="5032"/>
                  </a:cubicBezTo>
                  <a:cubicBezTo>
                    <a:pt x="1535" y="5030"/>
                    <a:pt x="674" y="4224"/>
                    <a:pt x="605" y="3187"/>
                  </a:cubicBezTo>
                  <a:cubicBezTo>
                    <a:pt x="539" y="2151"/>
                    <a:pt x="1284" y="1238"/>
                    <a:pt x="2315" y="1100"/>
                  </a:cubicBezTo>
                  <a:close/>
                  <a:moveTo>
                    <a:pt x="2531" y="0"/>
                  </a:moveTo>
                  <a:cubicBezTo>
                    <a:pt x="2413" y="0"/>
                    <a:pt x="2315" y="98"/>
                    <a:pt x="2315" y="216"/>
                  </a:cubicBezTo>
                  <a:lnTo>
                    <a:pt x="2315" y="662"/>
                  </a:lnTo>
                  <a:cubicBezTo>
                    <a:pt x="965" y="806"/>
                    <a:pt x="0" y="2041"/>
                    <a:pt x="188" y="3389"/>
                  </a:cubicBezTo>
                  <a:cubicBezTo>
                    <a:pt x="355" y="4597"/>
                    <a:pt x="1389" y="5465"/>
                    <a:pt x="2569" y="5465"/>
                  </a:cubicBezTo>
                  <a:cubicBezTo>
                    <a:pt x="2704" y="5465"/>
                    <a:pt x="2842" y="5453"/>
                    <a:pt x="2980" y="5430"/>
                  </a:cubicBezTo>
                  <a:cubicBezTo>
                    <a:pt x="3222" y="5859"/>
                    <a:pt x="3524" y="6256"/>
                    <a:pt x="3878" y="6601"/>
                  </a:cubicBezTo>
                  <a:cubicBezTo>
                    <a:pt x="3925" y="6648"/>
                    <a:pt x="3977" y="6667"/>
                    <a:pt x="4027" y="6667"/>
                  </a:cubicBezTo>
                  <a:cubicBezTo>
                    <a:pt x="4195" y="6667"/>
                    <a:pt x="4338" y="6449"/>
                    <a:pt x="4180" y="6293"/>
                  </a:cubicBezTo>
                  <a:cubicBezTo>
                    <a:pt x="3826" y="5945"/>
                    <a:pt x="3527" y="5545"/>
                    <a:pt x="3297" y="5104"/>
                  </a:cubicBezTo>
                  <a:cubicBezTo>
                    <a:pt x="3291" y="5090"/>
                    <a:pt x="3282" y="5076"/>
                    <a:pt x="3274" y="5061"/>
                  </a:cubicBezTo>
                  <a:cubicBezTo>
                    <a:pt x="3150" y="4825"/>
                    <a:pt x="3049" y="4578"/>
                    <a:pt x="2968" y="4321"/>
                  </a:cubicBezTo>
                  <a:cubicBezTo>
                    <a:pt x="2966" y="4310"/>
                    <a:pt x="2963" y="4295"/>
                    <a:pt x="2957" y="4284"/>
                  </a:cubicBezTo>
                  <a:cubicBezTo>
                    <a:pt x="2816" y="3826"/>
                    <a:pt x="2747" y="3351"/>
                    <a:pt x="2747" y="2873"/>
                  </a:cubicBezTo>
                  <a:lnTo>
                    <a:pt x="2747" y="432"/>
                  </a:lnTo>
                  <a:lnTo>
                    <a:pt x="10312" y="432"/>
                  </a:lnTo>
                  <a:cubicBezTo>
                    <a:pt x="10433" y="432"/>
                    <a:pt x="10528" y="337"/>
                    <a:pt x="10528" y="216"/>
                  </a:cubicBezTo>
                  <a:cubicBezTo>
                    <a:pt x="10528" y="98"/>
                    <a:pt x="10433" y="0"/>
                    <a:pt x="10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86" name="Google Shape;1586;p116"/>
            <p:cNvSpPr/>
            <p:nvPr/>
          </p:nvSpPr>
          <p:spPr>
            <a:xfrm>
              <a:off x="989750" y="3502925"/>
              <a:ext cx="97325" cy="46875"/>
            </a:xfrm>
            <a:custGeom>
              <a:avLst/>
              <a:gdLst/>
              <a:ahLst/>
              <a:cxnLst/>
              <a:rect l="l" t="t" r="r" b="b"/>
              <a:pathLst>
                <a:path w="3893" h="1875" extrusionOk="0">
                  <a:moveTo>
                    <a:pt x="2957" y="432"/>
                  </a:moveTo>
                  <a:cubicBezTo>
                    <a:pt x="3233" y="432"/>
                    <a:pt x="3461" y="657"/>
                    <a:pt x="3461" y="936"/>
                  </a:cubicBezTo>
                  <a:cubicBezTo>
                    <a:pt x="3461" y="1215"/>
                    <a:pt x="3233" y="1440"/>
                    <a:pt x="2957" y="1440"/>
                  </a:cubicBezTo>
                  <a:lnTo>
                    <a:pt x="939" y="1440"/>
                  </a:lnTo>
                  <a:cubicBezTo>
                    <a:pt x="660" y="1440"/>
                    <a:pt x="435" y="1215"/>
                    <a:pt x="435" y="936"/>
                  </a:cubicBezTo>
                  <a:cubicBezTo>
                    <a:pt x="435" y="657"/>
                    <a:pt x="660" y="432"/>
                    <a:pt x="939" y="432"/>
                  </a:cubicBezTo>
                  <a:close/>
                  <a:moveTo>
                    <a:pt x="939" y="1"/>
                  </a:moveTo>
                  <a:cubicBezTo>
                    <a:pt x="421" y="1"/>
                    <a:pt x="1" y="421"/>
                    <a:pt x="1" y="936"/>
                  </a:cubicBezTo>
                  <a:cubicBezTo>
                    <a:pt x="1" y="1454"/>
                    <a:pt x="421" y="1875"/>
                    <a:pt x="939" y="1875"/>
                  </a:cubicBezTo>
                  <a:lnTo>
                    <a:pt x="2957" y="1875"/>
                  </a:lnTo>
                  <a:cubicBezTo>
                    <a:pt x="3472" y="1875"/>
                    <a:pt x="3893" y="1454"/>
                    <a:pt x="3893" y="936"/>
                  </a:cubicBezTo>
                  <a:cubicBezTo>
                    <a:pt x="3893" y="421"/>
                    <a:pt x="3472" y="1"/>
                    <a:pt x="2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87" name="Google Shape;1587;p116"/>
            <p:cNvSpPr/>
            <p:nvPr/>
          </p:nvSpPr>
          <p:spPr>
            <a:xfrm>
              <a:off x="968675" y="3273700"/>
              <a:ext cx="134675" cy="106750"/>
            </a:xfrm>
            <a:custGeom>
              <a:avLst/>
              <a:gdLst/>
              <a:ahLst/>
              <a:cxnLst/>
              <a:rect l="l" t="t" r="r" b="b"/>
              <a:pathLst>
                <a:path w="5387" h="4270" extrusionOk="0">
                  <a:moveTo>
                    <a:pt x="1249" y="441"/>
                  </a:moveTo>
                  <a:cubicBezTo>
                    <a:pt x="1537" y="441"/>
                    <a:pt x="1792" y="643"/>
                    <a:pt x="1851" y="933"/>
                  </a:cubicBezTo>
                  <a:cubicBezTo>
                    <a:pt x="1500" y="1069"/>
                    <a:pt x="1192" y="1302"/>
                    <a:pt x="965" y="1601"/>
                  </a:cubicBezTo>
                  <a:cubicBezTo>
                    <a:pt x="757" y="1495"/>
                    <a:pt x="628" y="1285"/>
                    <a:pt x="628" y="1054"/>
                  </a:cubicBezTo>
                  <a:cubicBezTo>
                    <a:pt x="631" y="738"/>
                    <a:pt x="872" y="473"/>
                    <a:pt x="1186" y="444"/>
                  </a:cubicBezTo>
                  <a:cubicBezTo>
                    <a:pt x="1207" y="442"/>
                    <a:pt x="1228" y="441"/>
                    <a:pt x="1249" y="441"/>
                  </a:cubicBezTo>
                  <a:close/>
                  <a:moveTo>
                    <a:pt x="4334" y="434"/>
                  </a:moveTo>
                  <a:cubicBezTo>
                    <a:pt x="4461" y="434"/>
                    <a:pt x="4591" y="474"/>
                    <a:pt x="4704" y="559"/>
                  </a:cubicBezTo>
                  <a:cubicBezTo>
                    <a:pt x="5070" y="833"/>
                    <a:pt x="5021" y="1394"/>
                    <a:pt x="4618" y="1601"/>
                  </a:cubicBezTo>
                  <a:cubicBezTo>
                    <a:pt x="4387" y="1302"/>
                    <a:pt x="4079" y="1069"/>
                    <a:pt x="3728" y="933"/>
                  </a:cubicBezTo>
                  <a:cubicBezTo>
                    <a:pt x="3787" y="625"/>
                    <a:pt x="4055" y="434"/>
                    <a:pt x="4334" y="434"/>
                  </a:cubicBezTo>
                  <a:close/>
                  <a:moveTo>
                    <a:pt x="2790" y="1187"/>
                  </a:moveTo>
                  <a:cubicBezTo>
                    <a:pt x="3728" y="1187"/>
                    <a:pt x="4494" y="1780"/>
                    <a:pt x="4494" y="2511"/>
                  </a:cubicBezTo>
                  <a:cubicBezTo>
                    <a:pt x="4494" y="3242"/>
                    <a:pt x="3728" y="3838"/>
                    <a:pt x="2790" y="3838"/>
                  </a:cubicBezTo>
                  <a:cubicBezTo>
                    <a:pt x="1851" y="3838"/>
                    <a:pt x="1088" y="3242"/>
                    <a:pt x="1088" y="2511"/>
                  </a:cubicBezTo>
                  <a:cubicBezTo>
                    <a:pt x="1088" y="1780"/>
                    <a:pt x="1851" y="1187"/>
                    <a:pt x="2790" y="1187"/>
                  </a:cubicBezTo>
                  <a:close/>
                  <a:moveTo>
                    <a:pt x="1244" y="0"/>
                  </a:moveTo>
                  <a:cubicBezTo>
                    <a:pt x="1023" y="0"/>
                    <a:pt x="798" y="70"/>
                    <a:pt x="602" y="222"/>
                  </a:cubicBezTo>
                  <a:cubicBezTo>
                    <a:pt x="0" y="689"/>
                    <a:pt x="84" y="1624"/>
                    <a:pt x="757" y="1981"/>
                  </a:cubicBezTo>
                  <a:cubicBezTo>
                    <a:pt x="691" y="2151"/>
                    <a:pt x="659" y="2330"/>
                    <a:pt x="659" y="2511"/>
                  </a:cubicBezTo>
                  <a:cubicBezTo>
                    <a:pt x="659" y="3481"/>
                    <a:pt x="1615" y="4270"/>
                    <a:pt x="2793" y="4270"/>
                  </a:cubicBezTo>
                  <a:cubicBezTo>
                    <a:pt x="3970" y="4270"/>
                    <a:pt x="4929" y="3481"/>
                    <a:pt x="4929" y="2511"/>
                  </a:cubicBezTo>
                  <a:cubicBezTo>
                    <a:pt x="4929" y="2330"/>
                    <a:pt x="4894" y="2151"/>
                    <a:pt x="4828" y="1981"/>
                  </a:cubicBezTo>
                  <a:cubicBezTo>
                    <a:pt x="5170" y="1800"/>
                    <a:pt x="5386" y="1440"/>
                    <a:pt x="5383" y="1054"/>
                  </a:cubicBezTo>
                  <a:cubicBezTo>
                    <a:pt x="5383" y="522"/>
                    <a:pt x="4986" y="73"/>
                    <a:pt x="4456" y="12"/>
                  </a:cubicBezTo>
                  <a:cubicBezTo>
                    <a:pt x="4414" y="7"/>
                    <a:pt x="4372" y="5"/>
                    <a:pt x="4330" y="5"/>
                  </a:cubicBezTo>
                  <a:cubicBezTo>
                    <a:pt x="3853" y="5"/>
                    <a:pt x="3427" y="330"/>
                    <a:pt x="3314" y="807"/>
                  </a:cubicBezTo>
                  <a:cubicBezTo>
                    <a:pt x="3141" y="771"/>
                    <a:pt x="2966" y="753"/>
                    <a:pt x="2791" y="753"/>
                  </a:cubicBezTo>
                  <a:cubicBezTo>
                    <a:pt x="2616" y="753"/>
                    <a:pt x="2441" y="771"/>
                    <a:pt x="2269" y="807"/>
                  </a:cubicBezTo>
                  <a:cubicBezTo>
                    <a:pt x="2148" y="305"/>
                    <a:pt x="1705" y="0"/>
                    <a:pt x="1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88" name="Google Shape;1588;p116"/>
            <p:cNvSpPr/>
            <p:nvPr/>
          </p:nvSpPr>
          <p:spPr>
            <a:xfrm>
              <a:off x="1017675" y="3315225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8" y="1"/>
                  </a:moveTo>
                  <a:cubicBezTo>
                    <a:pt x="96" y="1"/>
                    <a:pt x="1" y="234"/>
                    <a:pt x="136" y="369"/>
                  </a:cubicBezTo>
                  <a:cubicBezTo>
                    <a:pt x="180" y="413"/>
                    <a:pt x="234" y="433"/>
                    <a:pt x="287" y="433"/>
                  </a:cubicBezTo>
                  <a:cubicBezTo>
                    <a:pt x="398" y="433"/>
                    <a:pt x="504" y="347"/>
                    <a:pt x="504" y="217"/>
                  </a:cubicBezTo>
                  <a:cubicBezTo>
                    <a:pt x="504" y="96"/>
                    <a:pt x="406" y="1"/>
                    <a:pt x="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89" name="Google Shape;1589;p116"/>
            <p:cNvSpPr/>
            <p:nvPr/>
          </p:nvSpPr>
          <p:spPr>
            <a:xfrm>
              <a:off x="1044725" y="3315225"/>
              <a:ext cx="12700" cy="10825"/>
            </a:xfrm>
            <a:custGeom>
              <a:avLst/>
              <a:gdLst/>
              <a:ahLst/>
              <a:cxnLst/>
              <a:rect l="l" t="t" r="r" b="b"/>
              <a:pathLst>
                <a:path w="508" h="433" extrusionOk="0">
                  <a:moveTo>
                    <a:pt x="292" y="1"/>
                  </a:moveTo>
                  <a:cubicBezTo>
                    <a:pt x="99" y="1"/>
                    <a:pt x="1" y="234"/>
                    <a:pt x="139" y="369"/>
                  </a:cubicBezTo>
                  <a:cubicBezTo>
                    <a:pt x="183" y="413"/>
                    <a:pt x="237" y="433"/>
                    <a:pt x="290" y="433"/>
                  </a:cubicBezTo>
                  <a:cubicBezTo>
                    <a:pt x="401" y="433"/>
                    <a:pt x="508" y="347"/>
                    <a:pt x="508" y="217"/>
                  </a:cubicBezTo>
                  <a:cubicBezTo>
                    <a:pt x="508" y="96"/>
                    <a:pt x="410" y="1"/>
                    <a:pt x="2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590" name="Google Shape;1590;p116"/>
          <p:cNvGrpSpPr/>
          <p:nvPr/>
        </p:nvGrpSpPr>
        <p:grpSpPr>
          <a:xfrm>
            <a:off x="8257287" y="1566445"/>
            <a:ext cx="324698" cy="372863"/>
            <a:chOff x="2212084" y="1960358"/>
            <a:chExt cx="324698" cy="372863"/>
          </a:xfrm>
        </p:grpSpPr>
        <p:sp>
          <p:nvSpPr>
            <p:cNvPr id="1591" name="Google Shape;1591;p116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92" name="Google Shape;1592;p116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93" name="Google Shape;1593;p116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594" name="Google Shape;1594;p116"/>
          <p:cNvGrpSpPr/>
          <p:nvPr/>
        </p:nvGrpSpPr>
        <p:grpSpPr>
          <a:xfrm>
            <a:off x="8209905" y="3572033"/>
            <a:ext cx="419463" cy="419080"/>
            <a:chOff x="1687605" y="668037"/>
            <a:chExt cx="332012" cy="355454"/>
          </a:xfrm>
        </p:grpSpPr>
        <p:grpSp>
          <p:nvGrpSpPr>
            <p:cNvPr id="1595" name="Google Shape;1595;p116"/>
            <p:cNvGrpSpPr/>
            <p:nvPr/>
          </p:nvGrpSpPr>
          <p:grpSpPr>
            <a:xfrm>
              <a:off x="1687605" y="668037"/>
              <a:ext cx="332012" cy="355454"/>
              <a:chOff x="7055134" y="2919170"/>
              <a:chExt cx="290321" cy="310820"/>
            </a:xfrm>
          </p:grpSpPr>
          <p:sp>
            <p:nvSpPr>
              <p:cNvPr id="1596" name="Google Shape;1596;p116"/>
              <p:cNvSpPr/>
              <p:nvPr/>
            </p:nvSpPr>
            <p:spPr>
              <a:xfrm>
                <a:off x="7102497" y="2970989"/>
                <a:ext cx="191044" cy="259001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8137" extrusionOk="0">
                    <a:moveTo>
                      <a:pt x="3097" y="314"/>
                    </a:moveTo>
                    <a:cubicBezTo>
                      <a:pt x="3739" y="314"/>
                      <a:pt x="4347" y="552"/>
                      <a:pt x="4835" y="980"/>
                    </a:cubicBezTo>
                    <a:cubicBezTo>
                      <a:pt x="5394" y="1481"/>
                      <a:pt x="5716" y="2195"/>
                      <a:pt x="5716" y="2933"/>
                    </a:cubicBezTo>
                    <a:cubicBezTo>
                      <a:pt x="5704" y="3445"/>
                      <a:pt x="5549" y="3933"/>
                      <a:pt x="5287" y="4350"/>
                    </a:cubicBezTo>
                    <a:cubicBezTo>
                      <a:pt x="5013" y="4767"/>
                      <a:pt x="4644" y="5100"/>
                      <a:pt x="4204" y="5302"/>
                    </a:cubicBezTo>
                    <a:cubicBezTo>
                      <a:pt x="3930" y="5433"/>
                      <a:pt x="3751" y="5719"/>
                      <a:pt x="3751" y="6029"/>
                    </a:cubicBezTo>
                    <a:lnTo>
                      <a:pt x="3751" y="6207"/>
                    </a:lnTo>
                    <a:lnTo>
                      <a:pt x="2430" y="6207"/>
                    </a:lnTo>
                    <a:lnTo>
                      <a:pt x="2430" y="6029"/>
                    </a:lnTo>
                    <a:cubicBezTo>
                      <a:pt x="2430" y="5719"/>
                      <a:pt x="2251" y="5433"/>
                      <a:pt x="1965" y="5302"/>
                    </a:cubicBezTo>
                    <a:cubicBezTo>
                      <a:pt x="942" y="4814"/>
                      <a:pt x="346" y="3731"/>
                      <a:pt x="489" y="2588"/>
                    </a:cubicBezTo>
                    <a:cubicBezTo>
                      <a:pt x="644" y="1421"/>
                      <a:pt x="1608" y="457"/>
                      <a:pt x="2799" y="326"/>
                    </a:cubicBezTo>
                    <a:cubicBezTo>
                      <a:pt x="2906" y="314"/>
                      <a:pt x="3013" y="314"/>
                      <a:pt x="3097" y="314"/>
                    </a:cubicBezTo>
                    <a:close/>
                    <a:moveTo>
                      <a:pt x="3728" y="6505"/>
                    </a:moveTo>
                    <a:lnTo>
                      <a:pt x="3739" y="7017"/>
                    </a:lnTo>
                    <a:cubicBezTo>
                      <a:pt x="3739" y="7100"/>
                      <a:pt x="3668" y="7195"/>
                      <a:pt x="3561" y="7195"/>
                    </a:cubicBezTo>
                    <a:lnTo>
                      <a:pt x="2573" y="7195"/>
                    </a:lnTo>
                    <a:cubicBezTo>
                      <a:pt x="2489" y="7195"/>
                      <a:pt x="2394" y="7124"/>
                      <a:pt x="2394" y="7017"/>
                    </a:cubicBezTo>
                    <a:lnTo>
                      <a:pt x="2394" y="6505"/>
                    </a:lnTo>
                    <a:close/>
                    <a:moveTo>
                      <a:pt x="3394" y="7469"/>
                    </a:moveTo>
                    <a:lnTo>
                      <a:pt x="3406" y="7648"/>
                    </a:lnTo>
                    <a:cubicBezTo>
                      <a:pt x="3406" y="7743"/>
                      <a:pt x="3335" y="7838"/>
                      <a:pt x="3228" y="7838"/>
                    </a:cubicBezTo>
                    <a:lnTo>
                      <a:pt x="2906" y="7838"/>
                    </a:lnTo>
                    <a:cubicBezTo>
                      <a:pt x="2811" y="7838"/>
                      <a:pt x="2727" y="7755"/>
                      <a:pt x="2727" y="7648"/>
                    </a:cubicBezTo>
                    <a:lnTo>
                      <a:pt x="2727" y="7469"/>
                    </a:lnTo>
                    <a:close/>
                    <a:moveTo>
                      <a:pt x="3056" y="0"/>
                    </a:moveTo>
                    <a:cubicBezTo>
                      <a:pt x="2951" y="0"/>
                      <a:pt x="2845" y="6"/>
                      <a:pt x="2739" y="16"/>
                    </a:cubicBezTo>
                    <a:cubicBezTo>
                      <a:pt x="1418" y="171"/>
                      <a:pt x="322" y="1230"/>
                      <a:pt x="168" y="2552"/>
                    </a:cubicBezTo>
                    <a:cubicBezTo>
                      <a:pt x="1" y="3814"/>
                      <a:pt x="668" y="5040"/>
                      <a:pt x="1811" y="5564"/>
                    </a:cubicBezTo>
                    <a:cubicBezTo>
                      <a:pt x="1977" y="5648"/>
                      <a:pt x="2096" y="5826"/>
                      <a:pt x="2096" y="6017"/>
                    </a:cubicBezTo>
                    <a:lnTo>
                      <a:pt x="2096" y="7005"/>
                    </a:lnTo>
                    <a:cubicBezTo>
                      <a:pt x="2096" y="7207"/>
                      <a:pt x="2239" y="7386"/>
                      <a:pt x="2430" y="7457"/>
                    </a:cubicBezTo>
                    <a:lnTo>
                      <a:pt x="2430" y="7648"/>
                    </a:lnTo>
                    <a:cubicBezTo>
                      <a:pt x="2430" y="7922"/>
                      <a:pt x="2632" y="8136"/>
                      <a:pt x="2906" y="8136"/>
                    </a:cubicBezTo>
                    <a:lnTo>
                      <a:pt x="3228" y="8136"/>
                    </a:lnTo>
                    <a:cubicBezTo>
                      <a:pt x="3501" y="8136"/>
                      <a:pt x="3704" y="7922"/>
                      <a:pt x="3704" y="7648"/>
                    </a:cubicBezTo>
                    <a:lnTo>
                      <a:pt x="3704" y="7457"/>
                    </a:lnTo>
                    <a:cubicBezTo>
                      <a:pt x="3906" y="7398"/>
                      <a:pt x="4037" y="7219"/>
                      <a:pt x="4037" y="7005"/>
                    </a:cubicBezTo>
                    <a:lnTo>
                      <a:pt x="4037" y="6017"/>
                    </a:lnTo>
                    <a:cubicBezTo>
                      <a:pt x="4037" y="5826"/>
                      <a:pt x="4144" y="5648"/>
                      <a:pt x="4323" y="5564"/>
                    </a:cubicBezTo>
                    <a:cubicBezTo>
                      <a:pt x="4811" y="5326"/>
                      <a:pt x="5228" y="4969"/>
                      <a:pt x="5537" y="4517"/>
                    </a:cubicBezTo>
                    <a:cubicBezTo>
                      <a:pt x="5847" y="4040"/>
                      <a:pt x="6002" y="3481"/>
                      <a:pt x="6002" y="2921"/>
                    </a:cubicBezTo>
                    <a:cubicBezTo>
                      <a:pt x="6002" y="2100"/>
                      <a:pt x="5644" y="1302"/>
                      <a:pt x="5037" y="754"/>
                    </a:cubicBezTo>
                    <a:cubicBezTo>
                      <a:pt x="4485" y="254"/>
                      <a:pt x="3788" y="0"/>
                      <a:pt x="30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597" name="Google Shape;1597;p116"/>
              <p:cNvSpPr/>
              <p:nvPr/>
            </p:nvSpPr>
            <p:spPr>
              <a:xfrm>
                <a:off x="7304872" y="3059413"/>
                <a:ext cx="40583" cy="948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98" extrusionOk="0">
                    <a:moveTo>
                      <a:pt x="144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72" y="298"/>
                      <a:pt x="144" y="298"/>
                    </a:cubicBezTo>
                    <a:lnTo>
                      <a:pt x="1132" y="298"/>
                    </a:lnTo>
                    <a:cubicBezTo>
                      <a:pt x="1215" y="298"/>
                      <a:pt x="1275" y="215"/>
                      <a:pt x="1275" y="143"/>
                    </a:cubicBezTo>
                    <a:cubicBezTo>
                      <a:pt x="1275" y="72"/>
                      <a:pt x="1203" y="0"/>
                      <a:pt x="1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598" name="Google Shape;1598;p116"/>
              <p:cNvSpPr/>
              <p:nvPr/>
            </p:nvSpPr>
            <p:spPr>
              <a:xfrm>
                <a:off x="7055134" y="3059413"/>
                <a:ext cx="41347" cy="9485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298" extrusionOk="0">
                    <a:moveTo>
                      <a:pt x="155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72" y="298"/>
                      <a:pt x="155" y="298"/>
                    </a:cubicBezTo>
                    <a:lnTo>
                      <a:pt x="1132" y="298"/>
                    </a:lnTo>
                    <a:cubicBezTo>
                      <a:pt x="1215" y="298"/>
                      <a:pt x="1287" y="215"/>
                      <a:pt x="1287" y="143"/>
                    </a:cubicBezTo>
                    <a:cubicBezTo>
                      <a:pt x="1298" y="72"/>
                      <a:pt x="1227" y="0"/>
                      <a:pt x="1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599" name="Google Shape;1599;p116"/>
              <p:cNvSpPr/>
              <p:nvPr/>
            </p:nvSpPr>
            <p:spPr>
              <a:xfrm>
                <a:off x="7195727" y="2919170"/>
                <a:ext cx="9517" cy="405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275" extrusionOk="0">
                    <a:moveTo>
                      <a:pt x="156" y="1"/>
                    </a:moveTo>
                    <a:cubicBezTo>
                      <a:pt x="60" y="1"/>
                      <a:pt x="1" y="72"/>
                      <a:pt x="1" y="144"/>
                    </a:cubicBezTo>
                    <a:lnTo>
                      <a:pt x="1" y="1132"/>
                    </a:lnTo>
                    <a:cubicBezTo>
                      <a:pt x="1" y="1215"/>
                      <a:pt x="84" y="1275"/>
                      <a:pt x="156" y="1275"/>
                    </a:cubicBezTo>
                    <a:cubicBezTo>
                      <a:pt x="227" y="1275"/>
                      <a:pt x="299" y="1204"/>
                      <a:pt x="299" y="1132"/>
                    </a:cubicBezTo>
                    <a:lnTo>
                      <a:pt x="299" y="144"/>
                    </a:lnTo>
                    <a:cubicBezTo>
                      <a:pt x="299" y="72"/>
                      <a:pt x="227" y="1"/>
                      <a:pt x="1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600" name="Google Shape;1600;p116"/>
              <p:cNvSpPr/>
              <p:nvPr/>
            </p:nvSpPr>
            <p:spPr>
              <a:xfrm>
                <a:off x="7249552" y="2951477"/>
                <a:ext cx="18971" cy="23077"/>
              </a:xfrm>
              <a:custGeom>
                <a:avLst/>
                <a:gdLst/>
                <a:ahLst/>
                <a:cxnLst/>
                <a:rect l="l" t="t" r="r" b="b"/>
                <a:pathLst>
                  <a:path w="596" h="725" extrusionOk="0">
                    <a:moveTo>
                      <a:pt x="417" y="0"/>
                    </a:moveTo>
                    <a:cubicBezTo>
                      <a:pt x="362" y="0"/>
                      <a:pt x="307" y="32"/>
                      <a:pt x="274" y="81"/>
                    </a:cubicBezTo>
                    <a:lnTo>
                      <a:pt x="36" y="498"/>
                    </a:lnTo>
                    <a:cubicBezTo>
                      <a:pt x="1" y="570"/>
                      <a:pt x="24" y="665"/>
                      <a:pt x="96" y="700"/>
                    </a:cubicBezTo>
                    <a:cubicBezTo>
                      <a:pt x="132" y="724"/>
                      <a:pt x="143" y="724"/>
                      <a:pt x="179" y="724"/>
                    </a:cubicBezTo>
                    <a:cubicBezTo>
                      <a:pt x="239" y="724"/>
                      <a:pt x="274" y="689"/>
                      <a:pt x="310" y="641"/>
                    </a:cubicBezTo>
                    <a:lnTo>
                      <a:pt x="548" y="224"/>
                    </a:lnTo>
                    <a:cubicBezTo>
                      <a:pt x="596" y="153"/>
                      <a:pt x="560" y="69"/>
                      <a:pt x="489" y="22"/>
                    </a:cubicBezTo>
                    <a:cubicBezTo>
                      <a:pt x="466" y="7"/>
                      <a:pt x="442" y="0"/>
                      <a:pt x="4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601" name="Google Shape;1601;p116"/>
              <p:cNvSpPr/>
              <p:nvPr/>
            </p:nvSpPr>
            <p:spPr>
              <a:xfrm>
                <a:off x="7132831" y="3153852"/>
                <a:ext cx="18589" cy="2269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713" extrusionOk="0">
                    <a:moveTo>
                      <a:pt x="419" y="0"/>
                    </a:moveTo>
                    <a:cubicBezTo>
                      <a:pt x="368" y="0"/>
                      <a:pt x="319" y="32"/>
                      <a:pt x="286" y="81"/>
                    </a:cubicBezTo>
                    <a:lnTo>
                      <a:pt x="48" y="498"/>
                    </a:lnTo>
                    <a:cubicBezTo>
                      <a:pt x="0" y="569"/>
                      <a:pt x="36" y="665"/>
                      <a:pt x="108" y="700"/>
                    </a:cubicBezTo>
                    <a:cubicBezTo>
                      <a:pt x="131" y="712"/>
                      <a:pt x="155" y="712"/>
                      <a:pt x="179" y="712"/>
                    </a:cubicBezTo>
                    <a:cubicBezTo>
                      <a:pt x="239" y="712"/>
                      <a:pt x="286" y="689"/>
                      <a:pt x="310" y="641"/>
                    </a:cubicBezTo>
                    <a:lnTo>
                      <a:pt x="548" y="224"/>
                    </a:lnTo>
                    <a:cubicBezTo>
                      <a:pt x="584" y="153"/>
                      <a:pt x="572" y="69"/>
                      <a:pt x="489" y="22"/>
                    </a:cubicBezTo>
                    <a:cubicBezTo>
                      <a:pt x="466" y="7"/>
                      <a:pt x="443" y="0"/>
                      <a:pt x="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602" name="Google Shape;1602;p116"/>
              <p:cNvSpPr/>
              <p:nvPr/>
            </p:nvSpPr>
            <p:spPr>
              <a:xfrm>
                <a:off x="7132449" y="2951477"/>
                <a:ext cx="18971" cy="23077"/>
              </a:xfrm>
              <a:custGeom>
                <a:avLst/>
                <a:gdLst/>
                <a:ahLst/>
                <a:cxnLst/>
                <a:rect l="l" t="t" r="r" b="b"/>
                <a:pathLst>
                  <a:path w="596" h="725" extrusionOk="0">
                    <a:moveTo>
                      <a:pt x="177" y="0"/>
                    </a:moveTo>
                    <a:cubicBezTo>
                      <a:pt x="154" y="0"/>
                      <a:pt x="130" y="7"/>
                      <a:pt x="108" y="22"/>
                    </a:cubicBezTo>
                    <a:cubicBezTo>
                      <a:pt x="24" y="69"/>
                      <a:pt x="1" y="153"/>
                      <a:pt x="48" y="236"/>
                    </a:cubicBezTo>
                    <a:lnTo>
                      <a:pt x="274" y="653"/>
                    </a:lnTo>
                    <a:cubicBezTo>
                      <a:pt x="310" y="689"/>
                      <a:pt x="358" y="724"/>
                      <a:pt x="417" y="724"/>
                    </a:cubicBezTo>
                    <a:cubicBezTo>
                      <a:pt x="441" y="724"/>
                      <a:pt x="477" y="724"/>
                      <a:pt x="489" y="712"/>
                    </a:cubicBezTo>
                    <a:cubicBezTo>
                      <a:pt x="584" y="665"/>
                      <a:pt x="596" y="570"/>
                      <a:pt x="548" y="498"/>
                    </a:cubicBezTo>
                    <a:lnTo>
                      <a:pt x="310" y="81"/>
                    </a:lnTo>
                    <a:cubicBezTo>
                      <a:pt x="277" y="32"/>
                      <a:pt x="228" y="0"/>
                      <a:pt x="1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603" name="Google Shape;1603;p116"/>
              <p:cNvSpPr/>
              <p:nvPr/>
            </p:nvSpPr>
            <p:spPr>
              <a:xfrm>
                <a:off x="7249552" y="3153852"/>
                <a:ext cx="18971" cy="2269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713" extrusionOk="0">
                    <a:moveTo>
                      <a:pt x="173" y="0"/>
                    </a:moveTo>
                    <a:cubicBezTo>
                      <a:pt x="148" y="0"/>
                      <a:pt x="122" y="7"/>
                      <a:pt x="96" y="22"/>
                    </a:cubicBezTo>
                    <a:cubicBezTo>
                      <a:pt x="24" y="69"/>
                      <a:pt x="1" y="153"/>
                      <a:pt x="36" y="224"/>
                    </a:cubicBezTo>
                    <a:lnTo>
                      <a:pt x="274" y="641"/>
                    </a:lnTo>
                    <a:cubicBezTo>
                      <a:pt x="310" y="689"/>
                      <a:pt x="358" y="712"/>
                      <a:pt x="417" y="712"/>
                    </a:cubicBezTo>
                    <a:cubicBezTo>
                      <a:pt x="441" y="712"/>
                      <a:pt x="477" y="712"/>
                      <a:pt x="489" y="700"/>
                    </a:cubicBezTo>
                    <a:cubicBezTo>
                      <a:pt x="560" y="665"/>
                      <a:pt x="596" y="569"/>
                      <a:pt x="548" y="498"/>
                    </a:cubicBezTo>
                    <a:lnTo>
                      <a:pt x="310" y="81"/>
                    </a:lnTo>
                    <a:cubicBezTo>
                      <a:pt x="277" y="32"/>
                      <a:pt x="228" y="0"/>
                      <a:pt x="1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604" name="Google Shape;1604;p116"/>
              <p:cNvSpPr/>
              <p:nvPr/>
            </p:nvSpPr>
            <p:spPr>
              <a:xfrm>
                <a:off x="7289721" y="3113969"/>
                <a:ext cx="24286" cy="17093"/>
              </a:xfrm>
              <a:custGeom>
                <a:avLst/>
                <a:gdLst/>
                <a:ahLst/>
                <a:cxnLst/>
                <a:rect l="l" t="t" r="r" b="b"/>
                <a:pathLst>
                  <a:path w="763" h="537" extrusionOk="0">
                    <a:moveTo>
                      <a:pt x="172" y="0"/>
                    </a:moveTo>
                    <a:cubicBezTo>
                      <a:pt x="121" y="0"/>
                      <a:pt x="72" y="29"/>
                      <a:pt x="48" y="84"/>
                    </a:cubicBezTo>
                    <a:cubicBezTo>
                      <a:pt x="1" y="156"/>
                      <a:pt x="24" y="239"/>
                      <a:pt x="108" y="287"/>
                    </a:cubicBezTo>
                    <a:lnTo>
                      <a:pt x="524" y="525"/>
                    </a:lnTo>
                    <a:cubicBezTo>
                      <a:pt x="548" y="537"/>
                      <a:pt x="560" y="537"/>
                      <a:pt x="596" y="537"/>
                    </a:cubicBezTo>
                    <a:cubicBezTo>
                      <a:pt x="655" y="537"/>
                      <a:pt x="703" y="513"/>
                      <a:pt x="727" y="465"/>
                    </a:cubicBezTo>
                    <a:cubicBezTo>
                      <a:pt x="763" y="394"/>
                      <a:pt x="739" y="310"/>
                      <a:pt x="667" y="263"/>
                    </a:cubicBezTo>
                    <a:lnTo>
                      <a:pt x="251" y="25"/>
                    </a:lnTo>
                    <a:cubicBezTo>
                      <a:pt x="226" y="8"/>
                      <a:pt x="199" y="0"/>
                      <a:pt x="1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605" name="Google Shape;1605;p116"/>
              <p:cNvSpPr/>
              <p:nvPr/>
            </p:nvSpPr>
            <p:spPr>
              <a:xfrm>
                <a:off x="7086964" y="2996931"/>
                <a:ext cx="24668" cy="17411"/>
              </a:xfrm>
              <a:custGeom>
                <a:avLst/>
                <a:gdLst/>
                <a:ahLst/>
                <a:cxnLst/>
                <a:rect l="l" t="t" r="r" b="b"/>
                <a:pathLst>
                  <a:path w="775" h="547" extrusionOk="0">
                    <a:moveTo>
                      <a:pt x="179" y="1"/>
                    </a:moveTo>
                    <a:cubicBezTo>
                      <a:pt x="125" y="1"/>
                      <a:pt x="73" y="33"/>
                      <a:pt x="48" y="82"/>
                    </a:cubicBezTo>
                    <a:cubicBezTo>
                      <a:pt x="1" y="154"/>
                      <a:pt x="25" y="249"/>
                      <a:pt x="108" y="285"/>
                    </a:cubicBezTo>
                    <a:lnTo>
                      <a:pt x="525" y="535"/>
                    </a:lnTo>
                    <a:cubicBezTo>
                      <a:pt x="548" y="546"/>
                      <a:pt x="560" y="546"/>
                      <a:pt x="596" y="546"/>
                    </a:cubicBezTo>
                    <a:cubicBezTo>
                      <a:pt x="656" y="546"/>
                      <a:pt x="703" y="511"/>
                      <a:pt x="727" y="475"/>
                    </a:cubicBezTo>
                    <a:cubicBezTo>
                      <a:pt x="775" y="415"/>
                      <a:pt x="739" y="308"/>
                      <a:pt x="668" y="261"/>
                    </a:cubicBezTo>
                    <a:lnTo>
                      <a:pt x="251" y="23"/>
                    </a:lnTo>
                    <a:cubicBezTo>
                      <a:pt x="228" y="8"/>
                      <a:pt x="204" y="1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606" name="Google Shape;1606;p116"/>
              <p:cNvSpPr/>
              <p:nvPr/>
            </p:nvSpPr>
            <p:spPr>
              <a:xfrm>
                <a:off x="7289339" y="2996931"/>
                <a:ext cx="24668" cy="17411"/>
              </a:xfrm>
              <a:custGeom>
                <a:avLst/>
                <a:gdLst/>
                <a:ahLst/>
                <a:cxnLst/>
                <a:rect l="l" t="t" r="r" b="b"/>
                <a:pathLst>
                  <a:path w="775" h="547" extrusionOk="0">
                    <a:moveTo>
                      <a:pt x="590" y="1"/>
                    </a:moveTo>
                    <a:cubicBezTo>
                      <a:pt x="565" y="1"/>
                      <a:pt x="539" y="8"/>
                      <a:pt x="513" y="23"/>
                    </a:cubicBezTo>
                    <a:lnTo>
                      <a:pt x="96" y="261"/>
                    </a:lnTo>
                    <a:cubicBezTo>
                      <a:pt x="25" y="308"/>
                      <a:pt x="1" y="392"/>
                      <a:pt x="36" y="475"/>
                    </a:cubicBezTo>
                    <a:cubicBezTo>
                      <a:pt x="72" y="511"/>
                      <a:pt x="108" y="546"/>
                      <a:pt x="179" y="546"/>
                    </a:cubicBezTo>
                    <a:cubicBezTo>
                      <a:pt x="203" y="546"/>
                      <a:pt x="239" y="546"/>
                      <a:pt x="251" y="535"/>
                    </a:cubicBezTo>
                    <a:lnTo>
                      <a:pt x="667" y="285"/>
                    </a:lnTo>
                    <a:cubicBezTo>
                      <a:pt x="751" y="249"/>
                      <a:pt x="775" y="154"/>
                      <a:pt x="727" y="82"/>
                    </a:cubicBezTo>
                    <a:cubicBezTo>
                      <a:pt x="694" y="33"/>
                      <a:pt x="645" y="1"/>
                      <a:pt x="5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607" name="Google Shape;1607;p116"/>
              <p:cNvSpPr/>
              <p:nvPr/>
            </p:nvSpPr>
            <p:spPr>
              <a:xfrm>
                <a:off x="7086964" y="3113587"/>
                <a:ext cx="24668" cy="17093"/>
              </a:xfrm>
              <a:custGeom>
                <a:avLst/>
                <a:gdLst/>
                <a:ahLst/>
                <a:cxnLst/>
                <a:rect l="l" t="t" r="r" b="b"/>
                <a:pathLst>
                  <a:path w="775" h="537" extrusionOk="0">
                    <a:moveTo>
                      <a:pt x="597" y="0"/>
                    </a:moveTo>
                    <a:cubicBezTo>
                      <a:pt x="570" y="0"/>
                      <a:pt x="541" y="8"/>
                      <a:pt x="513" y="25"/>
                    </a:cubicBezTo>
                    <a:lnTo>
                      <a:pt x="108" y="263"/>
                    </a:lnTo>
                    <a:cubicBezTo>
                      <a:pt x="25" y="299"/>
                      <a:pt x="1" y="394"/>
                      <a:pt x="36" y="465"/>
                    </a:cubicBezTo>
                    <a:cubicBezTo>
                      <a:pt x="72" y="513"/>
                      <a:pt x="120" y="537"/>
                      <a:pt x="179" y="537"/>
                    </a:cubicBezTo>
                    <a:cubicBezTo>
                      <a:pt x="203" y="537"/>
                      <a:pt x="239" y="537"/>
                      <a:pt x="251" y="525"/>
                    </a:cubicBezTo>
                    <a:lnTo>
                      <a:pt x="668" y="287"/>
                    </a:lnTo>
                    <a:cubicBezTo>
                      <a:pt x="739" y="263"/>
                      <a:pt x="775" y="156"/>
                      <a:pt x="727" y="84"/>
                    </a:cubicBezTo>
                    <a:cubicBezTo>
                      <a:pt x="696" y="29"/>
                      <a:pt x="649" y="0"/>
                      <a:pt x="5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</p:grpSp>
        <p:grpSp>
          <p:nvGrpSpPr>
            <p:cNvPr id="1608" name="Google Shape;1608;p116"/>
            <p:cNvGrpSpPr/>
            <p:nvPr/>
          </p:nvGrpSpPr>
          <p:grpSpPr>
            <a:xfrm>
              <a:off x="1781525" y="764090"/>
              <a:ext cx="144178" cy="147829"/>
              <a:chOff x="2333525" y="946650"/>
              <a:chExt cx="200025" cy="205175"/>
            </a:xfrm>
          </p:grpSpPr>
          <p:sp>
            <p:nvSpPr>
              <p:cNvPr id="1609" name="Google Shape;1609;p116"/>
              <p:cNvSpPr/>
              <p:nvPr/>
            </p:nvSpPr>
            <p:spPr>
              <a:xfrm>
                <a:off x="2355100" y="1004150"/>
                <a:ext cx="163550" cy="147675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5907" extrusionOk="0">
                    <a:moveTo>
                      <a:pt x="3314" y="1"/>
                    </a:moveTo>
                    <a:cubicBezTo>
                      <a:pt x="2696" y="1"/>
                      <a:pt x="2074" y="194"/>
                      <a:pt x="1544" y="590"/>
                    </a:cubicBezTo>
                    <a:cubicBezTo>
                      <a:pt x="318" y="1511"/>
                      <a:pt x="1" y="3221"/>
                      <a:pt x="816" y="4522"/>
                    </a:cubicBezTo>
                    <a:cubicBezTo>
                      <a:pt x="857" y="4588"/>
                      <a:pt x="927" y="4624"/>
                      <a:pt x="999" y="4624"/>
                    </a:cubicBezTo>
                    <a:cubicBezTo>
                      <a:pt x="1038" y="4624"/>
                      <a:pt x="1077" y="4613"/>
                      <a:pt x="1112" y="4591"/>
                    </a:cubicBezTo>
                    <a:cubicBezTo>
                      <a:pt x="1213" y="4528"/>
                      <a:pt x="1244" y="4393"/>
                      <a:pt x="1181" y="4292"/>
                    </a:cubicBezTo>
                    <a:cubicBezTo>
                      <a:pt x="484" y="3181"/>
                      <a:pt x="755" y="1721"/>
                      <a:pt x="1803" y="935"/>
                    </a:cubicBezTo>
                    <a:cubicBezTo>
                      <a:pt x="2255" y="596"/>
                      <a:pt x="2787" y="431"/>
                      <a:pt x="3315" y="431"/>
                    </a:cubicBezTo>
                    <a:cubicBezTo>
                      <a:pt x="4012" y="431"/>
                      <a:pt x="4704" y="718"/>
                      <a:pt x="5200" y="1275"/>
                    </a:cubicBezTo>
                    <a:cubicBezTo>
                      <a:pt x="6072" y="2254"/>
                      <a:pt x="6049" y="3739"/>
                      <a:pt x="5148" y="4689"/>
                    </a:cubicBezTo>
                    <a:cubicBezTo>
                      <a:pt x="4653" y="5209"/>
                      <a:pt x="3987" y="5474"/>
                      <a:pt x="3316" y="5474"/>
                    </a:cubicBezTo>
                    <a:cubicBezTo>
                      <a:pt x="2762" y="5474"/>
                      <a:pt x="2205" y="5292"/>
                      <a:pt x="1742" y="4922"/>
                    </a:cubicBezTo>
                    <a:cubicBezTo>
                      <a:pt x="1702" y="4890"/>
                      <a:pt x="1653" y="4874"/>
                      <a:pt x="1605" y="4874"/>
                    </a:cubicBezTo>
                    <a:cubicBezTo>
                      <a:pt x="1542" y="4874"/>
                      <a:pt x="1480" y="4901"/>
                      <a:pt x="1437" y="4954"/>
                    </a:cubicBezTo>
                    <a:cubicBezTo>
                      <a:pt x="1362" y="5049"/>
                      <a:pt x="1377" y="5184"/>
                      <a:pt x="1472" y="5259"/>
                    </a:cubicBezTo>
                    <a:cubicBezTo>
                      <a:pt x="2014" y="5693"/>
                      <a:pt x="2666" y="5906"/>
                      <a:pt x="3316" y="5906"/>
                    </a:cubicBezTo>
                    <a:cubicBezTo>
                      <a:pt x="4100" y="5906"/>
                      <a:pt x="4881" y="5595"/>
                      <a:pt x="5459" y="4986"/>
                    </a:cubicBezTo>
                    <a:cubicBezTo>
                      <a:pt x="6515" y="3874"/>
                      <a:pt x="6541" y="2136"/>
                      <a:pt x="5522" y="990"/>
                    </a:cubicBezTo>
                    <a:cubicBezTo>
                      <a:pt x="4941" y="338"/>
                      <a:pt x="4131" y="1"/>
                      <a:pt x="33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610" name="Google Shape;1610;p116"/>
              <p:cNvSpPr/>
              <p:nvPr/>
            </p:nvSpPr>
            <p:spPr>
              <a:xfrm>
                <a:off x="2333525" y="972600"/>
                <a:ext cx="63125" cy="54075"/>
              </a:xfrm>
              <a:custGeom>
                <a:avLst/>
                <a:gdLst/>
                <a:ahLst/>
                <a:cxnLst/>
                <a:rect l="l" t="t" r="r" b="b"/>
                <a:pathLst>
                  <a:path w="2525" h="2163" extrusionOk="0">
                    <a:moveTo>
                      <a:pt x="1441" y="434"/>
                    </a:moveTo>
                    <a:cubicBezTo>
                      <a:pt x="1773" y="434"/>
                      <a:pt x="2093" y="692"/>
                      <a:pt x="2093" y="1083"/>
                    </a:cubicBezTo>
                    <a:cubicBezTo>
                      <a:pt x="2093" y="1440"/>
                      <a:pt x="1803" y="1730"/>
                      <a:pt x="1444" y="1731"/>
                    </a:cubicBezTo>
                    <a:lnTo>
                      <a:pt x="1444" y="1731"/>
                    </a:lnTo>
                    <a:cubicBezTo>
                      <a:pt x="866" y="1730"/>
                      <a:pt x="579" y="1034"/>
                      <a:pt x="988" y="625"/>
                    </a:cubicBezTo>
                    <a:cubicBezTo>
                      <a:pt x="1119" y="493"/>
                      <a:pt x="1281" y="434"/>
                      <a:pt x="1441" y="434"/>
                    </a:cubicBezTo>
                    <a:close/>
                    <a:moveTo>
                      <a:pt x="1438" y="1"/>
                    </a:moveTo>
                    <a:cubicBezTo>
                      <a:pt x="1173" y="1"/>
                      <a:pt x="902" y="100"/>
                      <a:pt x="682" y="320"/>
                    </a:cubicBezTo>
                    <a:cubicBezTo>
                      <a:pt x="0" y="1000"/>
                      <a:pt x="484" y="2163"/>
                      <a:pt x="1445" y="2163"/>
                    </a:cubicBezTo>
                    <a:cubicBezTo>
                      <a:pt x="2041" y="2160"/>
                      <a:pt x="2522" y="1679"/>
                      <a:pt x="2525" y="1083"/>
                    </a:cubicBezTo>
                    <a:cubicBezTo>
                      <a:pt x="2525" y="433"/>
                      <a:pt x="1993" y="1"/>
                      <a:pt x="14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611" name="Google Shape;1611;p116"/>
              <p:cNvSpPr/>
              <p:nvPr/>
            </p:nvSpPr>
            <p:spPr>
              <a:xfrm>
                <a:off x="2470475" y="972600"/>
                <a:ext cx="63075" cy="54075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2163" extrusionOk="0">
                    <a:moveTo>
                      <a:pt x="1439" y="434"/>
                    </a:moveTo>
                    <a:cubicBezTo>
                      <a:pt x="1772" y="434"/>
                      <a:pt x="2090" y="692"/>
                      <a:pt x="2090" y="1083"/>
                    </a:cubicBezTo>
                    <a:cubicBezTo>
                      <a:pt x="2090" y="1440"/>
                      <a:pt x="1800" y="1730"/>
                      <a:pt x="1441" y="1731"/>
                    </a:cubicBezTo>
                    <a:lnTo>
                      <a:pt x="1441" y="1731"/>
                    </a:lnTo>
                    <a:cubicBezTo>
                      <a:pt x="866" y="1730"/>
                      <a:pt x="577" y="1034"/>
                      <a:pt x="985" y="625"/>
                    </a:cubicBezTo>
                    <a:cubicBezTo>
                      <a:pt x="1117" y="493"/>
                      <a:pt x="1280" y="434"/>
                      <a:pt x="1439" y="434"/>
                    </a:cubicBezTo>
                    <a:close/>
                    <a:moveTo>
                      <a:pt x="1435" y="1"/>
                    </a:moveTo>
                    <a:cubicBezTo>
                      <a:pt x="1170" y="1"/>
                      <a:pt x="900" y="100"/>
                      <a:pt x="680" y="320"/>
                    </a:cubicBezTo>
                    <a:cubicBezTo>
                      <a:pt x="0" y="1000"/>
                      <a:pt x="481" y="2163"/>
                      <a:pt x="1443" y="2163"/>
                    </a:cubicBezTo>
                    <a:cubicBezTo>
                      <a:pt x="2039" y="2160"/>
                      <a:pt x="2522" y="1679"/>
                      <a:pt x="2522" y="1083"/>
                    </a:cubicBezTo>
                    <a:cubicBezTo>
                      <a:pt x="2522" y="433"/>
                      <a:pt x="1990" y="1"/>
                      <a:pt x="14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612" name="Google Shape;1612;p116"/>
              <p:cNvSpPr/>
              <p:nvPr/>
            </p:nvSpPr>
            <p:spPr>
              <a:xfrm>
                <a:off x="2401950" y="946650"/>
                <a:ext cx="63150" cy="54125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2165" extrusionOk="0">
                    <a:moveTo>
                      <a:pt x="1448" y="434"/>
                    </a:moveTo>
                    <a:cubicBezTo>
                      <a:pt x="1607" y="434"/>
                      <a:pt x="1769" y="493"/>
                      <a:pt x="1901" y="624"/>
                    </a:cubicBezTo>
                    <a:cubicBezTo>
                      <a:pt x="2310" y="1033"/>
                      <a:pt x="2022" y="1732"/>
                      <a:pt x="1443" y="1732"/>
                    </a:cubicBezTo>
                    <a:cubicBezTo>
                      <a:pt x="1086" y="1732"/>
                      <a:pt x="795" y="1442"/>
                      <a:pt x="795" y="1085"/>
                    </a:cubicBezTo>
                    <a:cubicBezTo>
                      <a:pt x="795" y="693"/>
                      <a:pt x="1115" y="434"/>
                      <a:pt x="1448" y="434"/>
                    </a:cubicBezTo>
                    <a:close/>
                    <a:moveTo>
                      <a:pt x="1438" y="1"/>
                    </a:moveTo>
                    <a:cubicBezTo>
                      <a:pt x="1173" y="1"/>
                      <a:pt x="903" y="99"/>
                      <a:pt x="683" y="319"/>
                    </a:cubicBezTo>
                    <a:cubicBezTo>
                      <a:pt x="1" y="1001"/>
                      <a:pt x="485" y="2164"/>
                      <a:pt x="1446" y="2164"/>
                    </a:cubicBezTo>
                    <a:cubicBezTo>
                      <a:pt x="2042" y="2161"/>
                      <a:pt x="2523" y="1678"/>
                      <a:pt x="2526" y="1085"/>
                    </a:cubicBezTo>
                    <a:cubicBezTo>
                      <a:pt x="2526" y="432"/>
                      <a:pt x="1993" y="1"/>
                      <a:pt x="14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613" name="Google Shape;1613;p116"/>
              <p:cNvSpPr/>
              <p:nvPr/>
            </p:nvSpPr>
            <p:spPr>
              <a:xfrm>
                <a:off x="2396625" y="1036000"/>
                <a:ext cx="82800" cy="82875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3315" extrusionOk="0">
                    <a:moveTo>
                      <a:pt x="1659" y="436"/>
                    </a:moveTo>
                    <a:cubicBezTo>
                      <a:pt x="1777" y="436"/>
                      <a:pt x="1875" y="533"/>
                      <a:pt x="1875" y="651"/>
                    </a:cubicBezTo>
                    <a:lnTo>
                      <a:pt x="1875" y="1227"/>
                    </a:lnTo>
                    <a:cubicBezTo>
                      <a:pt x="1875" y="1348"/>
                      <a:pt x="1970" y="1443"/>
                      <a:pt x="2091" y="1443"/>
                    </a:cubicBezTo>
                    <a:lnTo>
                      <a:pt x="2667" y="1443"/>
                    </a:lnTo>
                    <a:cubicBezTo>
                      <a:pt x="2785" y="1443"/>
                      <a:pt x="2882" y="1541"/>
                      <a:pt x="2882" y="1659"/>
                    </a:cubicBezTo>
                    <a:cubicBezTo>
                      <a:pt x="2882" y="1780"/>
                      <a:pt x="2785" y="1875"/>
                      <a:pt x="2667" y="1875"/>
                    </a:cubicBezTo>
                    <a:lnTo>
                      <a:pt x="2091" y="1875"/>
                    </a:lnTo>
                    <a:cubicBezTo>
                      <a:pt x="1970" y="1875"/>
                      <a:pt x="1875" y="1973"/>
                      <a:pt x="1875" y="2091"/>
                    </a:cubicBezTo>
                    <a:lnTo>
                      <a:pt x="1875" y="2667"/>
                    </a:lnTo>
                    <a:cubicBezTo>
                      <a:pt x="1875" y="2787"/>
                      <a:pt x="1777" y="2882"/>
                      <a:pt x="1659" y="2882"/>
                    </a:cubicBezTo>
                    <a:cubicBezTo>
                      <a:pt x="1538" y="2882"/>
                      <a:pt x="1443" y="2787"/>
                      <a:pt x="1443" y="2667"/>
                    </a:cubicBezTo>
                    <a:lnTo>
                      <a:pt x="1443" y="2091"/>
                    </a:lnTo>
                    <a:cubicBezTo>
                      <a:pt x="1443" y="1973"/>
                      <a:pt x="1345" y="1875"/>
                      <a:pt x="1227" y="1875"/>
                    </a:cubicBezTo>
                    <a:lnTo>
                      <a:pt x="651" y="1875"/>
                    </a:lnTo>
                    <a:cubicBezTo>
                      <a:pt x="531" y="1875"/>
                      <a:pt x="436" y="1780"/>
                      <a:pt x="436" y="1659"/>
                    </a:cubicBezTo>
                    <a:cubicBezTo>
                      <a:pt x="436" y="1541"/>
                      <a:pt x="531" y="1443"/>
                      <a:pt x="651" y="1443"/>
                    </a:cubicBezTo>
                    <a:lnTo>
                      <a:pt x="1227" y="1443"/>
                    </a:lnTo>
                    <a:cubicBezTo>
                      <a:pt x="1345" y="1443"/>
                      <a:pt x="1443" y="1348"/>
                      <a:pt x="1443" y="1227"/>
                    </a:cubicBezTo>
                    <a:lnTo>
                      <a:pt x="1443" y="651"/>
                    </a:lnTo>
                    <a:cubicBezTo>
                      <a:pt x="1443" y="533"/>
                      <a:pt x="1538" y="436"/>
                      <a:pt x="1659" y="436"/>
                    </a:cubicBezTo>
                    <a:close/>
                    <a:moveTo>
                      <a:pt x="1662" y="1"/>
                    </a:moveTo>
                    <a:cubicBezTo>
                      <a:pt x="1328" y="1"/>
                      <a:pt x="1008" y="260"/>
                      <a:pt x="1008" y="651"/>
                    </a:cubicBezTo>
                    <a:lnTo>
                      <a:pt x="1008" y="1011"/>
                    </a:lnTo>
                    <a:lnTo>
                      <a:pt x="649" y="1011"/>
                    </a:lnTo>
                    <a:cubicBezTo>
                      <a:pt x="292" y="1011"/>
                      <a:pt x="1" y="1302"/>
                      <a:pt x="1" y="1659"/>
                    </a:cubicBezTo>
                    <a:cubicBezTo>
                      <a:pt x="1" y="2016"/>
                      <a:pt x="292" y="2307"/>
                      <a:pt x="649" y="2307"/>
                    </a:cubicBezTo>
                    <a:lnTo>
                      <a:pt x="1008" y="2307"/>
                    </a:lnTo>
                    <a:lnTo>
                      <a:pt x="1008" y="2667"/>
                    </a:lnTo>
                    <a:cubicBezTo>
                      <a:pt x="1008" y="3026"/>
                      <a:pt x="1299" y="3314"/>
                      <a:pt x="1656" y="3314"/>
                    </a:cubicBezTo>
                    <a:cubicBezTo>
                      <a:pt x="2013" y="3314"/>
                      <a:pt x="2304" y="3026"/>
                      <a:pt x="2304" y="2667"/>
                    </a:cubicBezTo>
                    <a:lnTo>
                      <a:pt x="2304" y="2307"/>
                    </a:lnTo>
                    <a:lnTo>
                      <a:pt x="2664" y="2307"/>
                    </a:lnTo>
                    <a:cubicBezTo>
                      <a:pt x="3021" y="2307"/>
                      <a:pt x="3311" y="2019"/>
                      <a:pt x="3311" y="1659"/>
                    </a:cubicBezTo>
                    <a:cubicBezTo>
                      <a:pt x="3311" y="1302"/>
                      <a:pt x="3021" y="1011"/>
                      <a:pt x="2664" y="1011"/>
                    </a:cubicBezTo>
                    <a:lnTo>
                      <a:pt x="2304" y="1011"/>
                    </a:lnTo>
                    <a:lnTo>
                      <a:pt x="2304" y="651"/>
                    </a:lnTo>
                    <a:cubicBezTo>
                      <a:pt x="2307" y="482"/>
                      <a:pt x="2238" y="315"/>
                      <a:pt x="2117" y="194"/>
                    </a:cubicBezTo>
                    <a:cubicBezTo>
                      <a:pt x="1984" y="60"/>
                      <a:pt x="1821" y="1"/>
                      <a:pt x="16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AB09DFC-8ACD-CD3B-775A-D7EA68B033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910" y="1196401"/>
            <a:ext cx="5805075" cy="3386294"/>
          </a:xfrm>
          <a:prstGeom prst="rect">
            <a:avLst/>
          </a:prstGeom>
        </p:spPr>
      </p:pic>
      <p:sp>
        <p:nvSpPr>
          <p:cNvPr id="4" name="Google Shape;1573;p116">
            <a:extLst>
              <a:ext uri="{FF2B5EF4-FFF2-40B4-BE49-F238E27FC236}">
                <a16:creationId xmlns:a16="http://schemas.microsoft.com/office/drawing/2014/main" id="{D0186C96-6F48-14E3-E26D-A2479983C417}"/>
              </a:ext>
            </a:extLst>
          </p:cNvPr>
          <p:cNvSpPr txBox="1">
            <a:spLocks/>
          </p:cNvSpPr>
          <p:nvPr/>
        </p:nvSpPr>
        <p:spPr>
          <a:xfrm>
            <a:off x="4069080" y="2194636"/>
            <a:ext cx="4116307" cy="469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Livvic Medium"/>
                <a:ea typeface="Livvic Medium"/>
                <a:cs typeface="Livvic Medium"/>
                <a:sym typeface="Livvic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marL="0" indent="0" algn="l"/>
            <a:r>
              <a:rPr lang="en-MY" dirty="0">
                <a:latin typeface="Livvic" pitchFamily="2" charset="77"/>
              </a:rPr>
              <a:t>Milestone-based Progress Monitoring</a:t>
            </a:r>
          </a:p>
        </p:txBody>
      </p:sp>
      <p:sp>
        <p:nvSpPr>
          <p:cNvPr id="6" name="Google Shape;1573;p116">
            <a:extLst>
              <a:ext uri="{FF2B5EF4-FFF2-40B4-BE49-F238E27FC236}">
                <a16:creationId xmlns:a16="http://schemas.microsoft.com/office/drawing/2014/main" id="{3E2D4716-AFB5-175A-52B5-EEEB0DC8AD13}"/>
              </a:ext>
            </a:extLst>
          </p:cNvPr>
          <p:cNvSpPr txBox="1">
            <a:spLocks/>
          </p:cNvSpPr>
          <p:nvPr/>
        </p:nvSpPr>
        <p:spPr>
          <a:xfrm>
            <a:off x="5212080" y="3243395"/>
            <a:ext cx="3050417" cy="469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Livvic Medium"/>
                <a:ea typeface="Livvic Medium"/>
                <a:cs typeface="Livvic Medium"/>
                <a:sym typeface="Livvic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marL="0" indent="0" algn="l"/>
            <a:r>
              <a:rPr lang="en-MY" dirty="0">
                <a:latin typeface="Livvic" pitchFamily="2" charset="77"/>
              </a:rPr>
              <a:t>Focused goal achievement</a:t>
            </a:r>
          </a:p>
        </p:txBody>
      </p:sp>
    </p:spTree>
    <p:extLst>
      <p:ext uri="{BB962C8B-B14F-4D97-AF65-F5344CB8AC3E}">
        <p14:creationId xmlns:p14="http://schemas.microsoft.com/office/powerpoint/2010/main" val="2588225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267A7C-6791-75A7-655D-75E17EBA8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Diagram</a:t>
            </a:r>
          </a:p>
        </p:txBody>
      </p:sp>
    </p:spTree>
    <p:extLst>
      <p:ext uri="{BB962C8B-B14F-4D97-AF65-F5344CB8AC3E}">
        <p14:creationId xmlns:p14="http://schemas.microsoft.com/office/powerpoint/2010/main" val="2205649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103"/>
          <p:cNvSpPr txBox="1">
            <a:spLocks noGrp="1"/>
          </p:cNvSpPr>
          <p:nvPr>
            <p:ph type="title"/>
          </p:nvPr>
        </p:nvSpPr>
        <p:spPr>
          <a:xfrm>
            <a:off x="942392" y="2193900"/>
            <a:ext cx="1343608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Admin</a:t>
            </a:r>
            <a:endParaRPr dirty="0"/>
          </a:p>
        </p:txBody>
      </p:sp>
      <p:pic>
        <p:nvPicPr>
          <p:cNvPr id="2" name="Picture 1" descr="A diagram of a person with a diagram&#10;&#10;Description automatically generated with medium confidence">
            <a:extLst>
              <a:ext uri="{FF2B5EF4-FFF2-40B4-BE49-F238E27FC236}">
                <a16:creationId xmlns:a16="http://schemas.microsoft.com/office/drawing/2014/main" id="{CB764F66-6B1B-7ACA-40E6-00B24D70B1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4904" y="411162"/>
            <a:ext cx="5731510" cy="432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955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103"/>
          <p:cNvSpPr txBox="1">
            <a:spLocks noGrp="1"/>
          </p:cNvSpPr>
          <p:nvPr>
            <p:ph type="title"/>
          </p:nvPr>
        </p:nvSpPr>
        <p:spPr>
          <a:xfrm>
            <a:off x="1079552" y="2193900"/>
            <a:ext cx="10510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189EEF-CFAF-3FC7-2D09-FFA5E6A1B2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645" y="97155"/>
            <a:ext cx="5607685" cy="494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709360"/>
      </p:ext>
    </p:extLst>
  </p:cSld>
  <p:clrMapOvr>
    <a:masterClrMapping/>
  </p:clrMapOvr>
</p:sld>
</file>

<file path=ppt/theme/theme1.xml><?xml version="1.0" encoding="utf-8"?>
<a:theme xmlns:a="http://schemas.openxmlformats.org/drawingml/2006/main" name="Animal Center XL by Slidesgo">
  <a:themeElements>
    <a:clrScheme name="Simple Light">
      <a:dk1>
        <a:srgbClr val="2E2E2E"/>
      </a:dk1>
      <a:lt1>
        <a:srgbClr val="F5F5F5"/>
      </a:lt1>
      <a:dk2>
        <a:srgbClr val="595959"/>
      </a:dk2>
      <a:lt2>
        <a:srgbClr val="EEEEEE"/>
      </a:lt2>
      <a:accent1>
        <a:srgbClr val="B3B9FB"/>
      </a:accent1>
      <a:accent2>
        <a:srgbClr val="FFDB8F"/>
      </a:accent2>
      <a:accent3>
        <a:srgbClr val="9DE0EE"/>
      </a:accent3>
      <a:accent4>
        <a:srgbClr val="D2D6FD"/>
      </a:accent4>
      <a:accent5>
        <a:srgbClr val="F3E0B7"/>
      </a:accent5>
      <a:accent6>
        <a:srgbClr val="C9F0F8"/>
      </a:accent6>
      <a:hlink>
        <a:srgbClr val="2E2E2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6353</TotalTime>
  <Words>691</Words>
  <Application>Microsoft Macintosh PowerPoint</Application>
  <PresentationFormat>On-screen Show (16:9)</PresentationFormat>
  <Paragraphs>128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Livvic Medium</vt:lpstr>
      <vt:lpstr>Arial</vt:lpstr>
      <vt:lpstr>Lato Light</vt:lpstr>
      <vt:lpstr>Livvic</vt:lpstr>
      <vt:lpstr>Söhne</vt:lpstr>
      <vt:lpstr>Cutive Mono</vt:lpstr>
      <vt:lpstr>Fira Sans Condensed Medium</vt:lpstr>
      <vt:lpstr>Ubuntu Condensed</vt:lpstr>
      <vt:lpstr>Animal Center XL by Slidesgo</vt:lpstr>
      <vt:lpstr>Groomify</vt:lpstr>
      <vt:lpstr>INTRODUCTION</vt:lpstr>
      <vt:lpstr>Confidence in Grooming Services</vt:lpstr>
      <vt:lpstr>Create a mobile app to schedule online appointments</vt:lpstr>
      <vt:lpstr>Literature Review</vt:lpstr>
      <vt:lpstr>Project Methodology</vt:lpstr>
      <vt:lpstr>Use Case Diagram</vt:lpstr>
      <vt:lpstr>Admin</vt:lpstr>
      <vt:lpstr>User</vt:lpstr>
      <vt:lpstr>Groomers</vt:lpstr>
      <vt:lpstr>Entity Relationship Diagram</vt:lpstr>
      <vt:lpstr>PowerPoint Presentation</vt:lpstr>
      <vt:lpstr>Flowchart</vt:lpstr>
      <vt:lpstr>Gantt Chart</vt:lpstr>
      <vt:lpstr>Version Control </vt:lpstr>
      <vt:lpstr>Tools Used</vt:lpstr>
      <vt:lpstr>Prototype Demo</vt:lpstr>
      <vt:lpstr>Result</vt:lpstr>
      <vt:lpstr>PowerPoint Presentation</vt:lpstr>
      <vt:lpstr>Discussion</vt:lpstr>
      <vt:lpstr>Limitations</vt:lpstr>
      <vt:lpstr>Enhancements</vt:lpstr>
      <vt:lpstr>Reflection</vt:lpstr>
      <vt:lpstr>Challenges Faced</vt:lpstr>
      <vt:lpstr>Challenges Overcomed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Groomify</dc:title>
  <cp:lastModifiedBy>Damien Tan Lek Khee</cp:lastModifiedBy>
  <cp:revision>39</cp:revision>
  <dcterms:modified xsi:type="dcterms:W3CDTF">2023-12-04T11:55:15Z</dcterms:modified>
</cp:coreProperties>
</file>